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rednji stil 4 - Isticanj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56" autoAdjust="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F4DDE6-C727-4ED1-8E81-81681053ADC5}" type="doc">
      <dgm:prSet loTypeId="urn:microsoft.com/office/officeart/2005/8/layout/orgChart1" loCatId="hierarchy" qsTypeId="urn:microsoft.com/office/officeart/2005/8/quickstyle/simple2" qsCatId="simple" csTypeId="urn:microsoft.com/office/officeart/2005/8/colors/accent6_5" csCatId="accent6" phldr="1"/>
      <dgm:spPr/>
      <dgm:t>
        <a:bodyPr/>
        <a:lstStyle/>
        <a:p>
          <a:endParaRPr lang="hr-HR"/>
        </a:p>
      </dgm:t>
    </dgm:pt>
    <dgm:pt modelId="{71FFC51F-AF5F-493B-B395-7FB44CDE77EF}">
      <dgm:prSet phldrT="[Tekst]"/>
      <dgm:spPr/>
      <dgm:t>
        <a:bodyPr/>
        <a:lstStyle/>
        <a:p>
          <a:r>
            <a:rPr lang="hr-H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 OPĆINE GORNJA STUBICA</a:t>
          </a:r>
        </a:p>
      </dgm:t>
    </dgm:pt>
    <dgm:pt modelId="{C835BCA5-0D55-4B1A-B4BF-27DF65A59A99}" type="parTrans" cxnId="{1C794CE4-2FAE-46CA-A586-7B83F218B95F}">
      <dgm:prSet/>
      <dgm:spPr/>
      <dgm:t>
        <a:bodyPr/>
        <a:lstStyle/>
        <a:p>
          <a:endParaRPr lang="hr-HR"/>
        </a:p>
      </dgm:t>
    </dgm:pt>
    <dgm:pt modelId="{21F66EF1-4CB3-4445-8BEB-1E078F9738ED}" type="sibTrans" cxnId="{1C794CE4-2FAE-46CA-A586-7B83F218B95F}">
      <dgm:prSet/>
      <dgm:spPr/>
      <dgm:t>
        <a:bodyPr/>
        <a:lstStyle/>
        <a:p>
          <a:endParaRPr lang="hr-HR"/>
        </a:p>
      </dgm:t>
    </dgm:pt>
    <dgm:pt modelId="{72B47680-3A5F-44BB-8115-002C7BECAF4C}">
      <dgm:prSet phldrT="[Tekst]"/>
      <dgm:spPr/>
      <dgm:t>
        <a:bodyPr/>
        <a:lstStyle/>
        <a:p>
          <a:r>
            <a:rPr lang="hr-H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OPĆI DIO</a:t>
          </a:r>
        </a:p>
      </dgm:t>
    </dgm:pt>
    <dgm:pt modelId="{9B121B1E-5EC4-463E-8C1C-8618143D8B7D}" type="parTrans" cxnId="{D7AD8F73-5593-4316-A928-25BC1C66138C}">
      <dgm:prSet/>
      <dgm:spPr/>
      <dgm:t>
        <a:bodyPr/>
        <a:lstStyle/>
        <a:p>
          <a:endParaRPr lang="hr-HR"/>
        </a:p>
      </dgm:t>
    </dgm:pt>
    <dgm:pt modelId="{B05DEB41-6D19-4218-BD16-52057DF07388}" type="sibTrans" cxnId="{D7AD8F73-5593-4316-A928-25BC1C66138C}">
      <dgm:prSet/>
      <dgm:spPr/>
      <dgm:t>
        <a:bodyPr/>
        <a:lstStyle/>
        <a:p>
          <a:endParaRPr lang="hr-HR"/>
        </a:p>
      </dgm:t>
    </dgm:pt>
    <dgm:pt modelId="{9A3026EB-FC3D-45B1-9F74-FB66E54545E7}">
      <dgm:prSet phldrT="[Tekst]"/>
      <dgm:spPr/>
      <dgm:t>
        <a:bodyPr/>
        <a:lstStyle/>
        <a:p>
          <a:r>
            <a:rPr lang="hr-H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Račun prihoda i rashoda</a:t>
          </a:r>
        </a:p>
      </dgm:t>
    </dgm:pt>
    <dgm:pt modelId="{AC87C71E-0525-4E82-B9DA-3CACF7EE429A}" type="parTrans" cxnId="{CE7EF75B-AF0F-409A-9933-0563F25984FC}">
      <dgm:prSet/>
      <dgm:spPr/>
      <dgm:t>
        <a:bodyPr/>
        <a:lstStyle/>
        <a:p>
          <a:endParaRPr lang="hr-HR"/>
        </a:p>
      </dgm:t>
    </dgm:pt>
    <dgm:pt modelId="{391EC6AE-9C7D-4E85-8576-B1057DAF68A3}" type="sibTrans" cxnId="{CE7EF75B-AF0F-409A-9933-0563F25984FC}">
      <dgm:prSet/>
      <dgm:spPr/>
      <dgm:t>
        <a:bodyPr/>
        <a:lstStyle/>
        <a:p>
          <a:endParaRPr lang="hr-HR"/>
        </a:p>
      </dgm:t>
    </dgm:pt>
    <dgm:pt modelId="{D4B71958-5A53-4F34-9C3C-F891A7E28657}">
      <dgm:prSet phldrT="[Tekst]"/>
      <dgm:spPr/>
      <dgm:t>
        <a:bodyPr/>
        <a:lstStyle/>
        <a:p>
          <a:r>
            <a:rPr lang="hr-H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Račun financiranja</a:t>
          </a:r>
        </a:p>
      </dgm:t>
    </dgm:pt>
    <dgm:pt modelId="{AB592597-8AD5-4CF5-A0D3-20BE795FC704}" type="parTrans" cxnId="{1D2FEDD3-BE82-45AA-9E0F-A5FBCAC2CC53}">
      <dgm:prSet/>
      <dgm:spPr/>
      <dgm:t>
        <a:bodyPr/>
        <a:lstStyle/>
        <a:p>
          <a:endParaRPr lang="hr-HR"/>
        </a:p>
      </dgm:t>
    </dgm:pt>
    <dgm:pt modelId="{5EEDFD29-436D-4CB3-BA69-3182625C985C}" type="sibTrans" cxnId="{1D2FEDD3-BE82-45AA-9E0F-A5FBCAC2CC53}">
      <dgm:prSet/>
      <dgm:spPr/>
      <dgm:t>
        <a:bodyPr/>
        <a:lstStyle/>
        <a:p>
          <a:endParaRPr lang="hr-HR"/>
        </a:p>
      </dgm:t>
    </dgm:pt>
    <dgm:pt modelId="{E9C98054-6DD3-4F01-9AD8-B4E018497141}">
      <dgm:prSet phldrT="[Tekst]"/>
      <dgm:spPr/>
      <dgm:t>
        <a:bodyPr/>
        <a:lstStyle/>
        <a:p>
          <a:r>
            <a:rPr lang="hr-H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POSEBNI DIO</a:t>
          </a:r>
        </a:p>
      </dgm:t>
    </dgm:pt>
    <dgm:pt modelId="{D3AB7FB9-273C-4D71-947B-A32FC222B6D7}" type="parTrans" cxnId="{B3090716-4EA9-4A9B-9793-362946A6CCCC}">
      <dgm:prSet/>
      <dgm:spPr/>
      <dgm:t>
        <a:bodyPr/>
        <a:lstStyle/>
        <a:p>
          <a:endParaRPr lang="hr-HR"/>
        </a:p>
      </dgm:t>
    </dgm:pt>
    <dgm:pt modelId="{E25BBD5A-FB72-4B60-B883-B2CAAAD9B917}" type="sibTrans" cxnId="{B3090716-4EA9-4A9B-9793-362946A6CCCC}">
      <dgm:prSet/>
      <dgm:spPr/>
      <dgm:t>
        <a:bodyPr/>
        <a:lstStyle/>
        <a:p>
          <a:endParaRPr lang="hr-HR"/>
        </a:p>
      </dgm:t>
    </dgm:pt>
    <dgm:pt modelId="{640E67D5-3AC4-4F12-BE3D-F0E57BB060DA}">
      <dgm:prSet phldrT="[Tekst]"/>
      <dgm:spPr/>
      <dgm:t>
        <a:bodyPr/>
        <a:lstStyle/>
        <a:p>
          <a:r>
            <a:rPr lang="hr-H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 rashoda i izdataka</a:t>
          </a:r>
        </a:p>
      </dgm:t>
    </dgm:pt>
    <dgm:pt modelId="{6D817435-1CE1-449B-A7C8-E96570F7CDD8}" type="parTrans" cxnId="{85C92DF4-7E26-4EB0-9215-A7D0C2315668}">
      <dgm:prSet/>
      <dgm:spPr/>
      <dgm:t>
        <a:bodyPr/>
        <a:lstStyle/>
        <a:p>
          <a:endParaRPr lang="hr-HR"/>
        </a:p>
      </dgm:t>
    </dgm:pt>
    <dgm:pt modelId="{1DCFB9E0-2053-42FC-89CF-894E98749576}" type="sibTrans" cxnId="{85C92DF4-7E26-4EB0-9215-A7D0C2315668}">
      <dgm:prSet/>
      <dgm:spPr/>
      <dgm:t>
        <a:bodyPr/>
        <a:lstStyle/>
        <a:p>
          <a:endParaRPr lang="hr-HR"/>
        </a:p>
      </dgm:t>
    </dgm:pt>
    <dgm:pt modelId="{359F3EFD-A7D0-49E5-8449-E25A35755DCA}">
      <dgm:prSet/>
      <dgm:spPr/>
      <dgm:t>
        <a:bodyPr/>
        <a:lstStyle/>
        <a:p>
          <a:r>
            <a:rPr lang="hr-H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PROVEDBENI PROGRAMI</a:t>
          </a:r>
        </a:p>
      </dgm:t>
    </dgm:pt>
    <dgm:pt modelId="{F64C1378-E478-421E-A8EF-9F0E70B26903}" type="parTrans" cxnId="{2E57BFF3-464D-4F97-9481-549044501051}">
      <dgm:prSet/>
      <dgm:spPr/>
      <dgm:t>
        <a:bodyPr/>
        <a:lstStyle/>
        <a:p>
          <a:endParaRPr lang="hr-HR"/>
        </a:p>
      </dgm:t>
    </dgm:pt>
    <dgm:pt modelId="{C13F1B01-397E-4D12-9463-67D6FBC68E17}" type="sibTrans" cxnId="{2E57BFF3-464D-4F97-9481-549044501051}">
      <dgm:prSet/>
      <dgm:spPr/>
      <dgm:t>
        <a:bodyPr/>
        <a:lstStyle/>
        <a:p>
          <a:endParaRPr lang="hr-HR"/>
        </a:p>
      </dgm:t>
    </dgm:pt>
    <dgm:pt modelId="{0901DB2B-BF74-426C-8FC8-BBABFB674EAD}" type="pres">
      <dgm:prSet presAssocID="{ECF4DDE6-C727-4ED1-8E81-81681053AD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B851BCE-C39E-4DA6-9FAC-50477043CCEA}" type="pres">
      <dgm:prSet presAssocID="{71FFC51F-AF5F-493B-B395-7FB44CDE77EF}" presName="hierRoot1" presStyleCnt="0">
        <dgm:presLayoutVars>
          <dgm:hierBranch val="init"/>
        </dgm:presLayoutVars>
      </dgm:prSet>
      <dgm:spPr/>
    </dgm:pt>
    <dgm:pt modelId="{70F755E0-9A27-4E56-8707-CA19FCA8510C}" type="pres">
      <dgm:prSet presAssocID="{71FFC51F-AF5F-493B-B395-7FB44CDE77EF}" presName="rootComposite1" presStyleCnt="0"/>
      <dgm:spPr/>
    </dgm:pt>
    <dgm:pt modelId="{96213E31-6728-45BD-8FDB-2DE990C2BD96}" type="pres">
      <dgm:prSet presAssocID="{71FFC51F-AF5F-493B-B395-7FB44CDE77EF}" presName="rootText1" presStyleLbl="node0" presStyleIdx="0" presStyleCnt="1">
        <dgm:presLayoutVars>
          <dgm:chPref val="3"/>
        </dgm:presLayoutVars>
      </dgm:prSet>
      <dgm:spPr/>
    </dgm:pt>
    <dgm:pt modelId="{02037C95-DBC8-4AF5-8258-1AC974043090}" type="pres">
      <dgm:prSet presAssocID="{71FFC51F-AF5F-493B-B395-7FB44CDE77EF}" presName="rootConnector1" presStyleLbl="node1" presStyleIdx="0" presStyleCnt="0"/>
      <dgm:spPr/>
    </dgm:pt>
    <dgm:pt modelId="{EEE092FF-79CE-4DE0-8DD7-519794D67ADA}" type="pres">
      <dgm:prSet presAssocID="{71FFC51F-AF5F-493B-B395-7FB44CDE77EF}" presName="hierChild2" presStyleCnt="0"/>
      <dgm:spPr/>
    </dgm:pt>
    <dgm:pt modelId="{5A8E569C-CF18-441B-BDFC-81F82D297C50}" type="pres">
      <dgm:prSet presAssocID="{9B121B1E-5EC4-463E-8C1C-8618143D8B7D}" presName="Name37" presStyleLbl="parChTrans1D2" presStyleIdx="0" presStyleCnt="3"/>
      <dgm:spPr/>
    </dgm:pt>
    <dgm:pt modelId="{FE6CBF69-1EDE-4442-AB1D-FF114EB6CF8E}" type="pres">
      <dgm:prSet presAssocID="{72B47680-3A5F-44BB-8115-002C7BECAF4C}" presName="hierRoot2" presStyleCnt="0">
        <dgm:presLayoutVars>
          <dgm:hierBranch val="init"/>
        </dgm:presLayoutVars>
      </dgm:prSet>
      <dgm:spPr/>
    </dgm:pt>
    <dgm:pt modelId="{5A12BB2C-9AF5-48E6-809B-951B34578D6D}" type="pres">
      <dgm:prSet presAssocID="{72B47680-3A5F-44BB-8115-002C7BECAF4C}" presName="rootComposite" presStyleCnt="0"/>
      <dgm:spPr/>
    </dgm:pt>
    <dgm:pt modelId="{030F4430-C7AD-429D-A1DF-811FBFABC0B1}" type="pres">
      <dgm:prSet presAssocID="{72B47680-3A5F-44BB-8115-002C7BECAF4C}" presName="rootText" presStyleLbl="node2" presStyleIdx="0" presStyleCnt="3" custLinFactNeighborX="-441" custLinFactNeighborY="6733">
        <dgm:presLayoutVars>
          <dgm:chPref val="3"/>
        </dgm:presLayoutVars>
      </dgm:prSet>
      <dgm:spPr/>
    </dgm:pt>
    <dgm:pt modelId="{DF5B62C3-61E6-45A1-8DE8-33EC80AAA032}" type="pres">
      <dgm:prSet presAssocID="{72B47680-3A5F-44BB-8115-002C7BECAF4C}" presName="rootConnector" presStyleLbl="node2" presStyleIdx="0" presStyleCnt="3"/>
      <dgm:spPr/>
    </dgm:pt>
    <dgm:pt modelId="{101FD610-4A3F-4D9A-8D64-10ADC3A11666}" type="pres">
      <dgm:prSet presAssocID="{72B47680-3A5F-44BB-8115-002C7BECAF4C}" presName="hierChild4" presStyleCnt="0"/>
      <dgm:spPr/>
    </dgm:pt>
    <dgm:pt modelId="{14EA3E6D-183C-4B30-B804-39EB19433A42}" type="pres">
      <dgm:prSet presAssocID="{AC87C71E-0525-4E82-B9DA-3CACF7EE429A}" presName="Name37" presStyleLbl="parChTrans1D3" presStyleIdx="0" presStyleCnt="3"/>
      <dgm:spPr/>
    </dgm:pt>
    <dgm:pt modelId="{FD2A5150-EA18-4D23-84EA-77CA80856D39}" type="pres">
      <dgm:prSet presAssocID="{9A3026EB-FC3D-45B1-9F74-FB66E54545E7}" presName="hierRoot2" presStyleCnt="0">
        <dgm:presLayoutVars>
          <dgm:hierBranch val="init"/>
        </dgm:presLayoutVars>
      </dgm:prSet>
      <dgm:spPr/>
    </dgm:pt>
    <dgm:pt modelId="{4729947E-C71E-4321-AE26-D61B4E5764C5}" type="pres">
      <dgm:prSet presAssocID="{9A3026EB-FC3D-45B1-9F74-FB66E54545E7}" presName="rootComposite" presStyleCnt="0"/>
      <dgm:spPr/>
    </dgm:pt>
    <dgm:pt modelId="{AAFE6AA6-9DE8-4750-AE86-9B59417A1F66}" type="pres">
      <dgm:prSet presAssocID="{9A3026EB-FC3D-45B1-9F74-FB66E54545E7}" presName="rootText" presStyleLbl="node3" presStyleIdx="0" presStyleCnt="3">
        <dgm:presLayoutVars>
          <dgm:chPref val="3"/>
        </dgm:presLayoutVars>
      </dgm:prSet>
      <dgm:spPr/>
    </dgm:pt>
    <dgm:pt modelId="{B81315C8-5D88-4694-840E-292F1B5EED17}" type="pres">
      <dgm:prSet presAssocID="{9A3026EB-FC3D-45B1-9F74-FB66E54545E7}" presName="rootConnector" presStyleLbl="node3" presStyleIdx="0" presStyleCnt="3"/>
      <dgm:spPr/>
    </dgm:pt>
    <dgm:pt modelId="{DDF9440A-C73C-4645-8BEF-B1F03E68AD46}" type="pres">
      <dgm:prSet presAssocID="{9A3026EB-FC3D-45B1-9F74-FB66E54545E7}" presName="hierChild4" presStyleCnt="0"/>
      <dgm:spPr/>
    </dgm:pt>
    <dgm:pt modelId="{3D3562DE-AA41-493F-92D9-C062A7E7C3EE}" type="pres">
      <dgm:prSet presAssocID="{9A3026EB-FC3D-45B1-9F74-FB66E54545E7}" presName="hierChild5" presStyleCnt="0"/>
      <dgm:spPr/>
    </dgm:pt>
    <dgm:pt modelId="{CDC1CEC5-71EE-45B5-951F-BFC1B992E1ED}" type="pres">
      <dgm:prSet presAssocID="{AB592597-8AD5-4CF5-A0D3-20BE795FC704}" presName="Name37" presStyleLbl="parChTrans1D3" presStyleIdx="1" presStyleCnt="3"/>
      <dgm:spPr/>
    </dgm:pt>
    <dgm:pt modelId="{0831C08B-E557-49C8-917D-301B1B7D35E8}" type="pres">
      <dgm:prSet presAssocID="{D4B71958-5A53-4F34-9C3C-F891A7E28657}" presName="hierRoot2" presStyleCnt="0">
        <dgm:presLayoutVars>
          <dgm:hierBranch val="init"/>
        </dgm:presLayoutVars>
      </dgm:prSet>
      <dgm:spPr/>
    </dgm:pt>
    <dgm:pt modelId="{9690131C-EA5D-4120-8FF6-316D9F1116A6}" type="pres">
      <dgm:prSet presAssocID="{D4B71958-5A53-4F34-9C3C-F891A7E28657}" presName="rootComposite" presStyleCnt="0"/>
      <dgm:spPr/>
    </dgm:pt>
    <dgm:pt modelId="{7E1C50F2-5228-407B-B258-771EB4A33C36}" type="pres">
      <dgm:prSet presAssocID="{D4B71958-5A53-4F34-9C3C-F891A7E28657}" presName="rootText" presStyleLbl="node3" presStyleIdx="1" presStyleCnt="3">
        <dgm:presLayoutVars>
          <dgm:chPref val="3"/>
        </dgm:presLayoutVars>
      </dgm:prSet>
      <dgm:spPr/>
    </dgm:pt>
    <dgm:pt modelId="{78FD9D8C-5460-420D-A9D4-32922215B203}" type="pres">
      <dgm:prSet presAssocID="{D4B71958-5A53-4F34-9C3C-F891A7E28657}" presName="rootConnector" presStyleLbl="node3" presStyleIdx="1" presStyleCnt="3"/>
      <dgm:spPr/>
    </dgm:pt>
    <dgm:pt modelId="{156517C9-859D-47AF-8303-01BB1F526B89}" type="pres">
      <dgm:prSet presAssocID="{D4B71958-5A53-4F34-9C3C-F891A7E28657}" presName="hierChild4" presStyleCnt="0"/>
      <dgm:spPr/>
    </dgm:pt>
    <dgm:pt modelId="{60EBE3AE-7044-455D-9AAE-5AE992185CFA}" type="pres">
      <dgm:prSet presAssocID="{D4B71958-5A53-4F34-9C3C-F891A7E28657}" presName="hierChild5" presStyleCnt="0"/>
      <dgm:spPr/>
    </dgm:pt>
    <dgm:pt modelId="{5EA43853-79E1-4AD7-9007-3A04A3ABA734}" type="pres">
      <dgm:prSet presAssocID="{72B47680-3A5F-44BB-8115-002C7BECAF4C}" presName="hierChild5" presStyleCnt="0"/>
      <dgm:spPr/>
    </dgm:pt>
    <dgm:pt modelId="{34967F42-08BB-4141-8692-778A565CB316}" type="pres">
      <dgm:prSet presAssocID="{D3AB7FB9-273C-4D71-947B-A32FC222B6D7}" presName="Name37" presStyleLbl="parChTrans1D2" presStyleIdx="1" presStyleCnt="3"/>
      <dgm:spPr/>
    </dgm:pt>
    <dgm:pt modelId="{C51B30A8-C8B7-46BE-BC64-A7C4070374E2}" type="pres">
      <dgm:prSet presAssocID="{E9C98054-6DD3-4F01-9AD8-B4E018497141}" presName="hierRoot2" presStyleCnt="0">
        <dgm:presLayoutVars>
          <dgm:hierBranch val="init"/>
        </dgm:presLayoutVars>
      </dgm:prSet>
      <dgm:spPr/>
    </dgm:pt>
    <dgm:pt modelId="{F82EBEED-D6B5-4AEE-B635-196A3A6CB20D}" type="pres">
      <dgm:prSet presAssocID="{E9C98054-6DD3-4F01-9AD8-B4E018497141}" presName="rootComposite" presStyleCnt="0"/>
      <dgm:spPr/>
    </dgm:pt>
    <dgm:pt modelId="{313195C5-270C-4C8F-B9CB-70D113CCD4CA}" type="pres">
      <dgm:prSet presAssocID="{E9C98054-6DD3-4F01-9AD8-B4E018497141}" presName="rootText" presStyleLbl="node2" presStyleIdx="1" presStyleCnt="3">
        <dgm:presLayoutVars>
          <dgm:chPref val="3"/>
        </dgm:presLayoutVars>
      </dgm:prSet>
      <dgm:spPr/>
    </dgm:pt>
    <dgm:pt modelId="{E50ACE82-E1C2-4BC0-B3A0-4D40CAF57182}" type="pres">
      <dgm:prSet presAssocID="{E9C98054-6DD3-4F01-9AD8-B4E018497141}" presName="rootConnector" presStyleLbl="node2" presStyleIdx="1" presStyleCnt="3"/>
      <dgm:spPr/>
    </dgm:pt>
    <dgm:pt modelId="{22591C05-4770-4F00-A6F5-CA0D9D67C43B}" type="pres">
      <dgm:prSet presAssocID="{E9C98054-6DD3-4F01-9AD8-B4E018497141}" presName="hierChild4" presStyleCnt="0"/>
      <dgm:spPr/>
    </dgm:pt>
    <dgm:pt modelId="{07964688-1C45-43E5-B29F-F9A913B2A926}" type="pres">
      <dgm:prSet presAssocID="{6D817435-1CE1-449B-A7C8-E96570F7CDD8}" presName="Name37" presStyleLbl="parChTrans1D3" presStyleIdx="2" presStyleCnt="3"/>
      <dgm:spPr/>
    </dgm:pt>
    <dgm:pt modelId="{80976159-B104-4E55-96F0-F36D8C258D78}" type="pres">
      <dgm:prSet presAssocID="{640E67D5-3AC4-4F12-BE3D-F0E57BB060DA}" presName="hierRoot2" presStyleCnt="0">
        <dgm:presLayoutVars>
          <dgm:hierBranch val="init"/>
        </dgm:presLayoutVars>
      </dgm:prSet>
      <dgm:spPr/>
    </dgm:pt>
    <dgm:pt modelId="{F720DC46-96B1-404A-A5C6-95173C4BC756}" type="pres">
      <dgm:prSet presAssocID="{640E67D5-3AC4-4F12-BE3D-F0E57BB060DA}" presName="rootComposite" presStyleCnt="0"/>
      <dgm:spPr/>
    </dgm:pt>
    <dgm:pt modelId="{A2031815-2D3C-48AD-AA61-6984265F3613}" type="pres">
      <dgm:prSet presAssocID="{640E67D5-3AC4-4F12-BE3D-F0E57BB060DA}" presName="rootText" presStyleLbl="node3" presStyleIdx="2" presStyleCnt="3" custLinFactNeighborX="-1499" custLinFactNeighborY="-1999">
        <dgm:presLayoutVars>
          <dgm:chPref val="3"/>
        </dgm:presLayoutVars>
      </dgm:prSet>
      <dgm:spPr/>
    </dgm:pt>
    <dgm:pt modelId="{4AAFC143-2164-44D1-A1B9-1F1903E0456F}" type="pres">
      <dgm:prSet presAssocID="{640E67D5-3AC4-4F12-BE3D-F0E57BB060DA}" presName="rootConnector" presStyleLbl="node3" presStyleIdx="2" presStyleCnt="3"/>
      <dgm:spPr/>
    </dgm:pt>
    <dgm:pt modelId="{78F4CDF7-6963-476E-B6A0-474386FDFABC}" type="pres">
      <dgm:prSet presAssocID="{640E67D5-3AC4-4F12-BE3D-F0E57BB060DA}" presName="hierChild4" presStyleCnt="0"/>
      <dgm:spPr/>
    </dgm:pt>
    <dgm:pt modelId="{02D04AF1-BE7F-4851-8AF6-5B921B7A701F}" type="pres">
      <dgm:prSet presAssocID="{640E67D5-3AC4-4F12-BE3D-F0E57BB060DA}" presName="hierChild5" presStyleCnt="0"/>
      <dgm:spPr/>
    </dgm:pt>
    <dgm:pt modelId="{D073173D-A0B2-42BE-A830-38A84900A467}" type="pres">
      <dgm:prSet presAssocID="{E9C98054-6DD3-4F01-9AD8-B4E018497141}" presName="hierChild5" presStyleCnt="0"/>
      <dgm:spPr/>
    </dgm:pt>
    <dgm:pt modelId="{4ED4B219-BE1C-4494-8ABE-44FAC99880B9}" type="pres">
      <dgm:prSet presAssocID="{F64C1378-E478-421E-A8EF-9F0E70B26903}" presName="Name37" presStyleLbl="parChTrans1D2" presStyleIdx="2" presStyleCnt="3"/>
      <dgm:spPr/>
    </dgm:pt>
    <dgm:pt modelId="{DD85490A-8021-45BF-AA6E-8F564AB30A8F}" type="pres">
      <dgm:prSet presAssocID="{359F3EFD-A7D0-49E5-8449-E25A35755DCA}" presName="hierRoot2" presStyleCnt="0">
        <dgm:presLayoutVars>
          <dgm:hierBranch val="init"/>
        </dgm:presLayoutVars>
      </dgm:prSet>
      <dgm:spPr/>
    </dgm:pt>
    <dgm:pt modelId="{6B320510-A6F8-448C-866F-CC97EC585FF0}" type="pres">
      <dgm:prSet presAssocID="{359F3EFD-A7D0-49E5-8449-E25A35755DCA}" presName="rootComposite" presStyleCnt="0"/>
      <dgm:spPr/>
    </dgm:pt>
    <dgm:pt modelId="{175BF9D0-D5E5-412D-8A7E-61C3FB205687}" type="pres">
      <dgm:prSet presAssocID="{359F3EFD-A7D0-49E5-8449-E25A35755DCA}" presName="rootText" presStyleLbl="node2" presStyleIdx="2" presStyleCnt="3">
        <dgm:presLayoutVars>
          <dgm:chPref val="3"/>
        </dgm:presLayoutVars>
      </dgm:prSet>
      <dgm:spPr/>
    </dgm:pt>
    <dgm:pt modelId="{11DE81F3-BF9B-41F6-8191-E3EF77F72447}" type="pres">
      <dgm:prSet presAssocID="{359F3EFD-A7D0-49E5-8449-E25A35755DCA}" presName="rootConnector" presStyleLbl="node2" presStyleIdx="2" presStyleCnt="3"/>
      <dgm:spPr/>
    </dgm:pt>
    <dgm:pt modelId="{E4BBE7DC-1BAC-4058-945D-8E4FFCF942D6}" type="pres">
      <dgm:prSet presAssocID="{359F3EFD-A7D0-49E5-8449-E25A35755DCA}" presName="hierChild4" presStyleCnt="0"/>
      <dgm:spPr/>
    </dgm:pt>
    <dgm:pt modelId="{6B8F966C-7A5A-4D53-B3B0-B2BF4E5029F3}" type="pres">
      <dgm:prSet presAssocID="{359F3EFD-A7D0-49E5-8449-E25A35755DCA}" presName="hierChild5" presStyleCnt="0"/>
      <dgm:spPr/>
    </dgm:pt>
    <dgm:pt modelId="{CE135449-9D1B-447F-886B-3E8CABA48BD1}" type="pres">
      <dgm:prSet presAssocID="{71FFC51F-AF5F-493B-B395-7FB44CDE77EF}" presName="hierChild3" presStyleCnt="0"/>
      <dgm:spPr/>
    </dgm:pt>
  </dgm:ptLst>
  <dgm:cxnLst>
    <dgm:cxn modelId="{5D175803-4CDF-482D-A7B5-28D4EB84B634}" type="presOf" srcId="{71FFC51F-AF5F-493B-B395-7FB44CDE77EF}" destId="{02037C95-DBC8-4AF5-8258-1AC974043090}" srcOrd="1" destOrd="0" presId="urn:microsoft.com/office/officeart/2005/8/layout/orgChart1"/>
    <dgm:cxn modelId="{EA1CC90C-DFB2-4CB0-8B37-AE0205CB0B09}" type="presOf" srcId="{E9C98054-6DD3-4F01-9AD8-B4E018497141}" destId="{313195C5-270C-4C8F-B9CB-70D113CCD4CA}" srcOrd="0" destOrd="0" presId="urn:microsoft.com/office/officeart/2005/8/layout/orgChart1"/>
    <dgm:cxn modelId="{73A3D10D-6FDF-41B5-8BB5-DA2B64B1396F}" type="presOf" srcId="{359F3EFD-A7D0-49E5-8449-E25A35755DCA}" destId="{11DE81F3-BF9B-41F6-8191-E3EF77F72447}" srcOrd="1" destOrd="0" presId="urn:microsoft.com/office/officeart/2005/8/layout/orgChart1"/>
    <dgm:cxn modelId="{B3090716-4EA9-4A9B-9793-362946A6CCCC}" srcId="{71FFC51F-AF5F-493B-B395-7FB44CDE77EF}" destId="{E9C98054-6DD3-4F01-9AD8-B4E018497141}" srcOrd="1" destOrd="0" parTransId="{D3AB7FB9-273C-4D71-947B-A32FC222B6D7}" sibTransId="{E25BBD5A-FB72-4B60-B883-B2CAAAD9B917}"/>
    <dgm:cxn modelId="{C9268322-7893-49BF-A0C5-220E5604AC28}" type="presOf" srcId="{72B47680-3A5F-44BB-8115-002C7BECAF4C}" destId="{DF5B62C3-61E6-45A1-8DE8-33EC80AAA032}" srcOrd="1" destOrd="0" presId="urn:microsoft.com/office/officeart/2005/8/layout/orgChart1"/>
    <dgm:cxn modelId="{04AD8E25-6038-4C9A-BF03-73557856D16E}" type="presOf" srcId="{AB592597-8AD5-4CF5-A0D3-20BE795FC704}" destId="{CDC1CEC5-71EE-45B5-951F-BFC1B992E1ED}" srcOrd="0" destOrd="0" presId="urn:microsoft.com/office/officeart/2005/8/layout/orgChart1"/>
    <dgm:cxn modelId="{65C7642F-A816-429A-AC39-FBF08A79F298}" type="presOf" srcId="{359F3EFD-A7D0-49E5-8449-E25A35755DCA}" destId="{175BF9D0-D5E5-412D-8A7E-61C3FB205687}" srcOrd="0" destOrd="0" presId="urn:microsoft.com/office/officeart/2005/8/layout/orgChart1"/>
    <dgm:cxn modelId="{300BAE31-1E31-47D3-84FE-CF18B0EB0DCE}" type="presOf" srcId="{D3AB7FB9-273C-4D71-947B-A32FC222B6D7}" destId="{34967F42-08BB-4141-8692-778A565CB316}" srcOrd="0" destOrd="0" presId="urn:microsoft.com/office/officeart/2005/8/layout/orgChart1"/>
    <dgm:cxn modelId="{FE6EE039-369F-4CEA-BF62-F3BD6723E1D8}" type="presOf" srcId="{F64C1378-E478-421E-A8EF-9F0E70B26903}" destId="{4ED4B219-BE1C-4494-8ABE-44FAC99880B9}" srcOrd="0" destOrd="0" presId="urn:microsoft.com/office/officeart/2005/8/layout/orgChart1"/>
    <dgm:cxn modelId="{CE7EF75B-AF0F-409A-9933-0563F25984FC}" srcId="{72B47680-3A5F-44BB-8115-002C7BECAF4C}" destId="{9A3026EB-FC3D-45B1-9F74-FB66E54545E7}" srcOrd="0" destOrd="0" parTransId="{AC87C71E-0525-4E82-B9DA-3CACF7EE429A}" sibTransId="{391EC6AE-9C7D-4E85-8576-B1057DAF68A3}"/>
    <dgm:cxn modelId="{28856560-C05C-42FA-A855-15D234BC9E7F}" type="presOf" srcId="{9A3026EB-FC3D-45B1-9F74-FB66E54545E7}" destId="{AAFE6AA6-9DE8-4750-AE86-9B59417A1F66}" srcOrd="0" destOrd="0" presId="urn:microsoft.com/office/officeart/2005/8/layout/orgChart1"/>
    <dgm:cxn modelId="{5EADA870-FB8F-445F-82DC-792E21730F26}" type="presOf" srcId="{D4B71958-5A53-4F34-9C3C-F891A7E28657}" destId="{7E1C50F2-5228-407B-B258-771EB4A33C36}" srcOrd="0" destOrd="0" presId="urn:microsoft.com/office/officeart/2005/8/layout/orgChart1"/>
    <dgm:cxn modelId="{D7AD8F73-5593-4316-A928-25BC1C66138C}" srcId="{71FFC51F-AF5F-493B-B395-7FB44CDE77EF}" destId="{72B47680-3A5F-44BB-8115-002C7BECAF4C}" srcOrd="0" destOrd="0" parTransId="{9B121B1E-5EC4-463E-8C1C-8618143D8B7D}" sibTransId="{B05DEB41-6D19-4218-BD16-52057DF07388}"/>
    <dgm:cxn modelId="{354EDA7B-92C1-4E0D-BF4F-39A992187577}" type="presOf" srcId="{72B47680-3A5F-44BB-8115-002C7BECAF4C}" destId="{030F4430-C7AD-429D-A1DF-811FBFABC0B1}" srcOrd="0" destOrd="0" presId="urn:microsoft.com/office/officeart/2005/8/layout/orgChart1"/>
    <dgm:cxn modelId="{CCDDF77E-48DF-4067-AC78-31889C0E43F8}" type="presOf" srcId="{AC87C71E-0525-4E82-B9DA-3CACF7EE429A}" destId="{14EA3E6D-183C-4B30-B804-39EB19433A42}" srcOrd="0" destOrd="0" presId="urn:microsoft.com/office/officeart/2005/8/layout/orgChart1"/>
    <dgm:cxn modelId="{4D3F7D80-9428-4A6E-B0E5-1C697E1E6063}" type="presOf" srcId="{640E67D5-3AC4-4F12-BE3D-F0E57BB060DA}" destId="{4AAFC143-2164-44D1-A1B9-1F1903E0456F}" srcOrd="1" destOrd="0" presId="urn:microsoft.com/office/officeart/2005/8/layout/orgChart1"/>
    <dgm:cxn modelId="{C113A383-EA1F-42B5-A5E9-96A29EF7814B}" type="presOf" srcId="{6D817435-1CE1-449B-A7C8-E96570F7CDD8}" destId="{07964688-1C45-43E5-B29F-F9A913B2A926}" srcOrd="0" destOrd="0" presId="urn:microsoft.com/office/officeart/2005/8/layout/orgChart1"/>
    <dgm:cxn modelId="{64872B84-7CC9-4E0B-BDB4-6E4E2D2D6470}" type="presOf" srcId="{E9C98054-6DD3-4F01-9AD8-B4E018497141}" destId="{E50ACE82-E1C2-4BC0-B3A0-4D40CAF57182}" srcOrd="1" destOrd="0" presId="urn:microsoft.com/office/officeart/2005/8/layout/orgChart1"/>
    <dgm:cxn modelId="{6EE67788-1872-4030-8431-3094114A061C}" type="presOf" srcId="{9A3026EB-FC3D-45B1-9F74-FB66E54545E7}" destId="{B81315C8-5D88-4694-840E-292F1B5EED17}" srcOrd="1" destOrd="0" presId="urn:microsoft.com/office/officeart/2005/8/layout/orgChart1"/>
    <dgm:cxn modelId="{6EA0888A-FCF6-4F92-AF10-C141A88C150F}" type="presOf" srcId="{D4B71958-5A53-4F34-9C3C-F891A7E28657}" destId="{78FD9D8C-5460-420D-A9D4-32922215B203}" srcOrd="1" destOrd="0" presId="urn:microsoft.com/office/officeart/2005/8/layout/orgChart1"/>
    <dgm:cxn modelId="{CD9C21CE-8C6E-47C5-9FA6-F83C49A01EB7}" type="presOf" srcId="{9B121B1E-5EC4-463E-8C1C-8618143D8B7D}" destId="{5A8E569C-CF18-441B-BDFC-81F82D297C50}" srcOrd="0" destOrd="0" presId="urn:microsoft.com/office/officeart/2005/8/layout/orgChart1"/>
    <dgm:cxn modelId="{1D2FEDD3-BE82-45AA-9E0F-A5FBCAC2CC53}" srcId="{72B47680-3A5F-44BB-8115-002C7BECAF4C}" destId="{D4B71958-5A53-4F34-9C3C-F891A7E28657}" srcOrd="1" destOrd="0" parTransId="{AB592597-8AD5-4CF5-A0D3-20BE795FC704}" sibTransId="{5EEDFD29-436D-4CB3-BA69-3182625C985C}"/>
    <dgm:cxn modelId="{1C794CE4-2FAE-46CA-A586-7B83F218B95F}" srcId="{ECF4DDE6-C727-4ED1-8E81-81681053ADC5}" destId="{71FFC51F-AF5F-493B-B395-7FB44CDE77EF}" srcOrd="0" destOrd="0" parTransId="{C835BCA5-0D55-4B1A-B4BF-27DF65A59A99}" sibTransId="{21F66EF1-4CB3-4445-8BEB-1E078F9738ED}"/>
    <dgm:cxn modelId="{3E0B8BEC-0AB9-4444-B3AB-8A6162F6B8ED}" type="presOf" srcId="{71FFC51F-AF5F-493B-B395-7FB44CDE77EF}" destId="{96213E31-6728-45BD-8FDB-2DE990C2BD96}" srcOrd="0" destOrd="0" presId="urn:microsoft.com/office/officeart/2005/8/layout/orgChart1"/>
    <dgm:cxn modelId="{DAD8B4F0-8302-46DC-90D5-1EE2B2C98D52}" type="presOf" srcId="{ECF4DDE6-C727-4ED1-8E81-81681053ADC5}" destId="{0901DB2B-BF74-426C-8FC8-BBABFB674EAD}" srcOrd="0" destOrd="0" presId="urn:microsoft.com/office/officeart/2005/8/layout/orgChart1"/>
    <dgm:cxn modelId="{2E57BFF3-464D-4F97-9481-549044501051}" srcId="{71FFC51F-AF5F-493B-B395-7FB44CDE77EF}" destId="{359F3EFD-A7D0-49E5-8449-E25A35755DCA}" srcOrd="2" destOrd="0" parTransId="{F64C1378-E478-421E-A8EF-9F0E70B26903}" sibTransId="{C13F1B01-397E-4D12-9463-67D6FBC68E17}"/>
    <dgm:cxn modelId="{85C92DF4-7E26-4EB0-9215-A7D0C2315668}" srcId="{E9C98054-6DD3-4F01-9AD8-B4E018497141}" destId="{640E67D5-3AC4-4F12-BE3D-F0E57BB060DA}" srcOrd="0" destOrd="0" parTransId="{6D817435-1CE1-449B-A7C8-E96570F7CDD8}" sibTransId="{1DCFB9E0-2053-42FC-89CF-894E98749576}"/>
    <dgm:cxn modelId="{1B57EDFB-0FCD-4C46-AEE3-6168213D1B47}" type="presOf" srcId="{640E67D5-3AC4-4F12-BE3D-F0E57BB060DA}" destId="{A2031815-2D3C-48AD-AA61-6984265F3613}" srcOrd="0" destOrd="0" presId="urn:microsoft.com/office/officeart/2005/8/layout/orgChart1"/>
    <dgm:cxn modelId="{3BC40BE5-C3CA-4061-8BF5-AB83C299A6A9}" type="presParOf" srcId="{0901DB2B-BF74-426C-8FC8-BBABFB674EAD}" destId="{2B851BCE-C39E-4DA6-9FAC-50477043CCEA}" srcOrd="0" destOrd="0" presId="urn:microsoft.com/office/officeart/2005/8/layout/orgChart1"/>
    <dgm:cxn modelId="{417C5DEC-B80D-49A1-AD22-50ABC6F66109}" type="presParOf" srcId="{2B851BCE-C39E-4DA6-9FAC-50477043CCEA}" destId="{70F755E0-9A27-4E56-8707-CA19FCA8510C}" srcOrd="0" destOrd="0" presId="urn:microsoft.com/office/officeart/2005/8/layout/orgChart1"/>
    <dgm:cxn modelId="{470A908D-39CD-412F-8319-2C678F07DA5E}" type="presParOf" srcId="{70F755E0-9A27-4E56-8707-CA19FCA8510C}" destId="{96213E31-6728-45BD-8FDB-2DE990C2BD96}" srcOrd="0" destOrd="0" presId="urn:microsoft.com/office/officeart/2005/8/layout/orgChart1"/>
    <dgm:cxn modelId="{9B58F84F-7235-4010-BCF1-DD386C939695}" type="presParOf" srcId="{70F755E0-9A27-4E56-8707-CA19FCA8510C}" destId="{02037C95-DBC8-4AF5-8258-1AC974043090}" srcOrd="1" destOrd="0" presId="urn:microsoft.com/office/officeart/2005/8/layout/orgChart1"/>
    <dgm:cxn modelId="{C686B37F-BBEA-4D43-9749-457FE63FD07F}" type="presParOf" srcId="{2B851BCE-C39E-4DA6-9FAC-50477043CCEA}" destId="{EEE092FF-79CE-4DE0-8DD7-519794D67ADA}" srcOrd="1" destOrd="0" presId="urn:microsoft.com/office/officeart/2005/8/layout/orgChart1"/>
    <dgm:cxn modelId="{9EB4D74C-F524-483A-994D-589E8AE10B6C}" type="presParOf" srcId="{EEE092FF-79CE-4DE0-8DD7-519794D67ADA}" destId="{5A8E569C-CF18-441B-BDFC-81F82D297C50}" srcOrd="0" destOrd="0" presId="urn:microsoft.com/office/officeart/2005/8/layout/orgChart1"/>
    <dgm:cxn modelId="{40844D05-FA28-4F45-8508-83BC709EBF50}" type="presParOf" srcId="{EEE092FF-79CE-4DE0-8DD7-519794D67ADA}" destId="{FE6CBF69-1EDE-4442-AB1D-FF114EB6CF8E}" srcOrd="1" destOrd="0" presId="urn:microsoft.com/office/officeart/2005/8/layout/orgChart1"/>
    <dgm:cxn modelId="{E6848019-00C7-49CA-9B5A-BA1608E3FAAC}" type="presParOf" srcId="{FE6CBF69-1EDE-4442-AB1D-FF114EB6CF8E}" destId="{5A12BB2C-9AF5-48E6-809B-951B34578D6D}" srcOrd="0" destOrd="0" presId="urn:microsoft.com/office/officeart/2005/8/layout/orgChart1"/>
    <dgm:cxn modelId="{A4991ECB-8020-452A-A8B0-4910AFA1D40E}" type="presParOf" srcId="{5A12BB2C-9AF5-48E6-809B-951B34578D6D}" destId="{030F4430-C7AD-429D-A1DF-811FBFABC0B1}" srcOrd="0" destOrd="0" presId="urn:microsoft.com/office/officeart/2005/8/layout/orgChart1"/>
    <dgm:cxn modelId="{A7BBA131-F05A-4C41-B320-4CE9B90CD5E0}" type="presParOf" srcId="{5A12BB2C-9AF5-48E6-809B-951B34578D6D}" destId="{DF5B62C3-61E6-45A1-8DE8-33EC80AAA032}" srcOrd="1" destOrd="0" presId="urn:microsoft.com/office/officeart/2005/8/layout/orgChart1"/>
    <dgm:cxn modelId="{F58E618B-AAFE-4EC2-A652-7AD7691A6CE9}" type="presParOf" srcId="{FE6CBF69-1EDE-4442-AB1D-FF114EB6CF8E}" destId="{101FD610-4A3F-4D9A-8D64-10ADC3A11666}" srcOrd="1" destOrd="0" presId="urn:microsoft.com/office/officeart/2005/8/layout/orgChart1"/>
    <dgm:cxn modelId="{CE433618-90A6-42BD-BD27-A1148B4BC6EF}" type="presParOf" srcId="{101FD610-4A3F-4D9A-8D64-10ADC3A11666}" destId="{14EA3E6D-183C-4B30-B804-39EB19433A42}" srcOrd="0" destOrd="0" presId="urn:microsoft.com/office/officeart/2005/8/layout/orgChart1"/>
    <dgm:cxn modelId="{0321EEC4-9B8A-4F64-A318-7D09E67BF269}" type="presParOf" srcId="{101FD610-4A3F-4D9A-8D64-10ADC3A11666}" destId="{FD2A5150-EA18-4D23-84EA-77CA80856D39}" srcOrd="1" destOrd="0" presId="urn:microsoft.com/office/officeart/2005/8/layout/orgChart1"/>
    <dgm:cxn modelId="{477266F4-D18C-4D26-8D6D-6075BE1E3261}" type="presParOf" srcId="{FD2A5150-EA18-4D23-84EA-77CA80856D39}" destId="{4729947E-C71E-4321-AE26-D61B4E5764C5}" srcOrd="0" destOrd="0" presId="urn:microsoft.com/office/officeart/2005/8/layout/orgChart1"/>
    <dgm:cxn modelId="{8E3C8A88-7512-4618-9579-99835A9903BF}" type="presParOf" srcId="{4729947E-C71E-4321-AE26-D61B4E5764C5}" destId="{AAFE6AA6-9DE8-4750-AE86-9B59417A1F66}" srcOrd="0" destOrd="0" presId="urn:microsoft.com/office/officeart/2005/8/layout/orgChart1"/>
    <dgm:cxn modelId="{26761DF8-6FF1-4410-BD57-AEAEBEAFE5FF}" type="presParOf" srcId="{4729947E-C71E-4321-AE26-D61B4E5764C5}" destId="{B81315C8-5D88-4694-840E-292F1B5EED17}" srcOrd="1" destOrd="0" presId="urn:microsoft.com/office/officeart/2005/8/layout/orgChart1"/>
    <dgm:cxn modelId="{87B37E0D-5A36-4BA4-9F1D-85CA87AEDB11}" type="presParOf" srcId="{FD2A5150-EA18-4D23-84EA-77CA80856D39}" destId="{DDF9440A-C73C-4645-8BEF-B1F03E68AD46}" srcOrd="1" destOrd="0" presId="urn:microsoft.com/office/officeart/2005/8/layout/orgChart1"/>
    <dgm:cxn modelId="{17C96344-9A9E-4C5E-88F1-7CFD315BDE22}" type="presParOf" srcId="{FD2A5150-EA18-4D23-84EA-77CA80856D39}" destId="{3D3562DE-AA41-493F-92D9-C062A7E7C3EE}" srcOrd="2" destOrd="0" presId="urn:microsoft.com/office/officeart/2005/8/layout/orgChart1"/>
    <dgm:cxn modelId="{72B5B1AF-A1FE-4B49-B459-89BDFCD21945}" type="presParOf" srcId="{101FD610-4A3F-4D9A-8D64-10ADC3A11666}" destId="{CDC1CEC5-71EE-45B5-951F-BFC1B992E1ED}" srcOrd="2" destOrd="0" presId="urn:microsoft.com/office/officeart/2005/8/layout/orgChart1"/>
    <dgm:cxn modelId="{CA5E402F-A971-4B05-94A7-D4174135A425}" type="presParOf" srcId="{101FD610-4A3F-4D9A-8D64-10ADC3A11666}" destId="{0831C08B-E557-49C8-917D-301B1B7D35E8}" srcOrd="3" destOrd="0" presId="urn:microsoft.com/office/officeart/2005/8/layout/orgChart1"/>
    <dgm:cxn modelId="{F1AC5166-5D7C-4622-A21A-5BAB26178127}" type="presParOf" srcId="{0831C08B-E557-49C8-917D-301B1B7D35E8}" destId="{9690131C-EA5D-4120-8FF6-316D9F1116A6}" srcOrd="0" destOrd="0" presId="urn:microsoft.com/office/officeart/2005/8/layout/orgChart1"/>
    <dgm:cxn modelId="{D036D2CE-D0C1-47FA-B4AE-4DE485F037E2}" type="presParOf" srcId="{9690131C-EA5D-4120-8FF6-316D9F1116A6}" destId="{7E1C50F2-5228-407B-B258-771EB4A33C36}" srcOrd="0" destOrd="0" presId="urn:microsoft.com/office/officeart/2005/8/layout/orgChart1"/>
    <dgm:cxn modelId="{AAE5569D-60CE-43EF-B6F9-EB961BC1BA83}" type="presParOf" srcId="{9690131C-EA5D-4120-8FF6-316D9F1116A6}" destId="{78FD9D8C-5460-420D-A9D4-32922215B203}" srcOrd="1" destOrd="0" presId="urn:microsoft.com/office/officeart/2005/8/layout/orgChart1"/>
    <dgm:cxn modelId="{37147CBB-B2F6-4B59-B822-38F98572CF1D}" type="presParOf" srcId="{0831C08B-E557-49C8-917D-301B1B7D35E8}" destId="{156517C9-859D-47AF-8303-01BB1F526B89}" srcOrd="1" destOrd="0" presId="urn:microsoft.com/office/officeart/2005/8/layout/orgChart1"/>
    <dgm:cxn modelId="{8D0808FA-9318-4E45-8416-A94A8A13D8D5}" type="presParOf" srcId="{0831C08B-E557-49C8-917D-301B1B7D35E8}" destId="{60EBE3AE-7044-455D-9AAE-5AE992185CFA}" srcOrd="2" destOrd="0" presId="urn:microsoft.com/office/officeart/2005/8/layout/orgChart1"/>
    <dgm:cxn modelId="{D1FE7305-7D0B-4594-AFE6-916FBEED5D87}" type="presParOf" srcId="{FE6CBF69-1EDE-4442-AB1D-FF114EB6CF8E}" destId="{5EA43853-79E1-4AD7-9007-3A04A3ABA734}" srcOrd="2" destOrd="0" presId="urn:microsoft.com/office/officeart/2005/8/layout/orgChart1"/>
    <dgm:cxn modelId="{EA7EBE5B-71DC-444B-B1FA-E04D40FE90B5}" type="presParOf" srcId="{EEE092FF-79CE-4DE0-8DD7-519794D67ADA}" destId="{34967F42-08BB-4141-8692-778A565CB316}" srcOrd="2" destOrd="0" presId="urn:microsoft.com/office/officeart/2005/8/layout/orgChart1"/>
    <dgm:cxn modelId="{0EF9952F-4E4C-44A3-8864-31CF5F482E0F}" type="presParOf" srcId="{EEE092FF-79CE-4DE0-8DD7-519794D67ADA}" destId="{C51B30A8-C8B7-46BE-BC64-A7C4070374E2}" srcOrd="3" destOrd="0" presId="urn:microsoft.com/office/officeart/2005/8/layout/orgChart1"/>
    <dgm:cxn modelId="{8B482971-5871-4BD6-B6D0-102C6BBD4163}" type="presParOf" srcId="{C51B30A8-C8B7-46BE-BC64-A7C4070374E2}" destId="{F82EBEED-D6B5-4AEE-B635-196A3A6CB20D}" srcOrd="0" destOrd="0" presId="urn:microsoft.com/office/officeart/2005/8/layout/orgChart1"/>
    <dgm:cxn modelId="{379313A6-CEE3-492D-9AE9-370A621CD67A}" type="presParOf" srcId="{F82EBEED-D6B5-4AEE-B635-196A3A6CB20D}" destId="{313195C5-270C-4C8F-B9CB-70D113CCD4CA}" srcOrd="0" destOrd="0" presId="urn:microsoft.com/office/officeart/2005/8/layout/orgChart1"/>
    <dgm:cxn modelId="{C4D3FBA5-EC49-44BB-B867-62FDBBB0EEED}" type="presParOf" srcId="{F82EBEED-D6B5-4AEE-B635-196A3A6CB20D}" destId="{E50ACE82-E1C2-4BC0-B3A0-4D40CAF57182}" srcOrd="1" destOrd="0" presId="urn:microsoft.com/office/officeart/2005/8/layout/orgChart1"/>
    <dgm:cxn modelId="{C016D5F1-572F-4ACF-BED5-B3A75BE7CC93}" type="presParOf" srcId="{C51B30A8-C8B7-46BE-BC64-A7C4070374E2}" destId="{22591C05-4770-4F00-A6F5-CA0D9D67C43B}" srcOrd="1" destOrd="0" presId="urn:microsoft.com/office/officeart/2005/8/layout/orgChart1"/>
    <dgm:cxn modelId="{8E28104F-AA4E-428B-B707-17EB39394AEE}" type="presParOf" srcId="{22591C05-4770-4F00-A6F5-CA0D9D67C43B}" destId="{07964688-1C45-43E5-B29F-F9A913B2A926}" srcOrd="0" destOrd="0" presId="urn:microsoft.com/office/officeart/2005/8/layout/orgChart1"/>
    <dgm:cxn modelId="{6881853F-4528-427C-BBF9-062B67049F68}" type="presParOf" srcId="{22591C05-4770-4F00-A6F5-CA0D9D67C43B}" destId="{80976159-B104-4E55-96F0-F36D8C258D78}" srcOrd="1" destOrd="0" presId="urn:microsoft.com/office/officeart/2005/8/layout/orgChart1"/>
    <dgm:cxn modelId="{3098FC89-AF4E-4FB8-BB4A-8EB6EAE520A2}" type="presParOf" srcId="{80976159-B104-4E55-96F0-F36D8C258D78}" destId="{F720DC46-96B1-404A-A5C6-95173C4BC756}" srcOrd="0" destOrd="0" presId="urn:microsoft.com/office/officeart/2005/8/layout/orgChart1"/>
    <dgm:cxn modelId="{1374F4AD-B62F-4425-A1D4-CF0FE1F00B37}" type="presParOf" srcId="{F720DC46-96B1-404A-A5C6-95173C4BC756}" destId="{A2031815-2D3C-48AD-AA61-6984265F3613}" srcOrd="0" destOrd="0" presId="urn:microsoft.com/office/officeart/2005/8/layout/orgChart1"/>
    <dgm:cxn modelId="{EF334B42-D888-47FC-9EE9-D79A434D7168}" type="presParOf" srcId="{F720DC46-96B1-404A-A5C6-95173C4BC756}" destId="{4AAFC143-2164-44D1-A1B9-1F1903E0456F}" srcOrd="1" destOrd="0" presId="urn:microsoft.com/office/officeart/2005/8/layout/orgChart1"/>
    <dgm:cxn modelId="{C2A59987-F403-42B8-AE4C-E76E4891B6B1}" type="presParOf" srcId="{80976159-B104-4E55-96F0-F36D8C258D78}" destId="{78F4CDF7-6963-476E-B6A0-474386FDFABC}" srcOrd="1" destOrd="0" presId="urn:microsoft.com/office/officeart/2005/8/layout/orgChart1"/>
    <dgm:cxn modelId="{F7FF73E4-93E4-4E7D-8D40-49055CDF298D}" type="presParOf" srcId="{80976159-B104-4E55-96F0-F36D8C258D78}" destId="{02D04AF1-BE7F-4851-8AF6-5B921B7A701F}" srcOrd="2" destOrd="0" presId="urn:microsoft.com/office/officeart/2005/8/layout/orgChart1"/>
    <dgm:cxn modelId="{4297E562-E825-42C7-A80D-4C9BDF760475}" type="presParOf" srcId="{C51B30A8-C8B7-46BE-BC64-A7C4070374E2}" destId="{D073173D-A0B2-42BE-A830-38A84900A467}" srcOrd="2" destOrd="0" presId="urn:microsoft.com/office/officeart/2005/8/layout/orgChart1"/>
    <dgm:cxn modelId="{524C81E6-695D-4A37-826D-A57EA239C638}" type="presParOf" srcId="{EEE092FF-79CE-4DE0-8DD7-519794D67ADA}" destId="{4ED4B219-BE1C-4494-8ABE-44FAC99880B9}" srcOrd="4" destOrd="0" presId="urn:microsoft.com/office/officeart/2005/8/layout/orgChart1"/>
    <dgm:cxn modelId="{5FEDA2F4-CF9F-4B74-A645-A2438185187B}" type="presParOf" srcId="{EEE092FF-79CE-4DE0-8DD7-519794D67ADA}" destId="{DD85490A-8021-45BF-AA6E-8F564AB30A8F}" srcOrd="5" destOrd="0" presId="urn:microsoft.com/office/officeart/2005/8/layout/orgChart1"/>
    <dgm:cxn modelId="{852BE6BA-C775-46BD-B466-86737E61B5E9}" type="presParOf" srcId="{DD85490A-8021-45BF-AA6E-8F564AB30A8F}" destId="{6B320510-A6F8-448C-866F-CC97EC585FF0}" srcOrd="0" destOrd="0" presId="urn:microsoft.com/office/officeart/2005/8/layout/orgChart1"/>
    <dgm:cxn modelId="{DA082C6B-E09B-46AE-A68A-4A4529D2D858}" type="presParOf" srcId="{6B320510-A6F8-448C-866F-CC97EC585FF0}" destId="{175BF9D0-D5E5-412D-8A7E-61C3FB205687}" srcOrd="0" destOrd="0" presId="urn:microsoft.com/office/officeart/2005/8/layout/orgChart1"/>
    <dgm:cxn modelId="{0187BC6F-9324-428A-8155-6E58E7BEA9C8}" type="presParOf" srcId="{6B320510-A6F8-448C-866F-CC97EC585FF0}" destId="{11DE81F3-BF9B-41F6-8191-E3EF77F72447}" srcOrd="1" destOrd="0" presId="urn:microsoft.com/office/officeart/2005/8/layout/orgChart1"/>
    <dgm:cxn modelId="{288514CD-6217-4AC9-979E-0216ADEF0725}" type="presParOf" srcId="{DD85490A-8021-45BF-AA6E-8F564AB30A8F}" destId="{E4BBE7DC-1BAC-4058-945D-8E4FFCF942D6}" srcOrd="1" destOrd="0" presId="urn:microsoft.com/office/officeart/2005/8/layout/orgChart1"/>
    <dgm:cxn modelId="{4EAF0FAE-5684-4F19-9198-162F2878F25C}" type="presParOf" srcId="{DD85490A-8021-45BF-AA6E-8F564AB30A8F}" destId="{6B8F966C-7A5A-4D53-B3B0-B2BF4E5029F3}" srcOrd="2" destOrd="0" presId="urn:microsoft.com/office/officeart/2005/8/layout/orgChart1"/>
    <dgm:cxn modelId="{2250049B-D1DB-4EE3-8C8E-263A07696181}" type="presParOf" srcId="{2B851BCE-C39E-4DA6-9FAC-50477043CCEA}" destId="{CE135449-9D1B-447F-886B-3E8CABA48B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8E4994-7F67-482F-A564-55AB0E291BE9}" type="doc">
      <dgm:prSet loTypeId="urn:microsoft.com/office/officeart/2005/8/layout/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hr-HR"/>
        </a:p>
      </dgm:t>
    </dgm:pt>
    <dgm:pt modelId="{16B99436-7A31-459D-9F8B-9560E215EA49}">
      <dgm:prSet phldrT="[Tekst]" custT="1"/>
      <dgm:spPr/>
      <dgm:t>
        <a:bodyPr/>
        <a:lstStyle/>
        <a:p>
          <a:r>
            <a:rPr lang="hr-HR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Tekući plan za 2023. godinu</a:t>
          </a:r>
        </a:p>
        <a:p>
          <a:r>
            <a:rPr lang="hr-H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Prihodi: 5.888.838,00 EUR</a:t>
          </a:r>
        </a:p>
        <a:p>
          <a:r>
            <a:rPr lang="hr-H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Primici: 291.990,00 EUR</a:t>
          </a:r>
        </a:p>
        <a:p>
          <a:r>
            <a:rPr lang="hr-H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Rashodi: 5.349.745,00 EUR</a:t>
          </a:r>
        </a:p>
        <a:p>
          <a:r>
            <a:rPr lang="hr-H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Izdaci: 831.083,00 EUR</a:t>
          </a:r>
        </a:p>
        <a:p>
          <a:endParaRPr lang="hr-HR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742B22-A3FE-4B87-93FE-BDD323619829}" type="parTrans" cxnId="{FA6C10E3-DFF4-41AF-813F-34286CCA49E4}">
      <dgm:prSet/>
      <dgm:spPr/>
      <dgm:t>
        <a:bodyPr/>
        <a:lstStyle/>
        <a:p>
          <a:endParaRPr lang="hr-HR"/>
        </a:p>
      </dgm:t>
    </dgm:pt>
    <dgm:pt modelId="{9925C137-3591-40D2-AFB9-7651A3C593CE}" type="sibTrans" cxnId="{FA6C10E3-DFF4-41AF-813F-34286CCA49E4}">
      <dgm:prSet/>
      <dgm:spPr/>
      <dgm:t>
        <a:bodyPr/>
        <a:lstStyle/>
        <a:p>
          <a:endParaRPr lang="hr-HR"/>
        </a:p>
      </dgm:t>
    </dgm:pt>
    <dgm:pt modelId="{1C6CC68E-208F-461D-BF08-C35880EFECD7}">
      <dgm:prSet phldrT="[Tekst]" custT="1"/>
      <dgm:spPr/>
      <dgm:t>
        <a:bodyPr/>
        <a:lstStyle/>
        <a:p>
          <a:pPr algn="l"/>
          <a:r>
            <a:rPr lang="hr-HR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I. izmjena i dopuna plana za 2023. godinu</a:t>
          </a:r>
        </a:p>
        <a:p>
          <a:pPr algn="l"/>
          <a:r>
            <a:rPr lang="hr-H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Prihodi: 16.864.649,00 EUR</a:t>
          </a:r>
        </a:p>
        <a:p>
          <a:pPr algn="l"/>
          <a:r>
            <a:rPr lang="hr-H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Primici: 4.562.000,00 EUR</a:t>
          </a:r>
        </a:p>
        <a:p>
          <a:pPr algn="l"/>
          <a:r>
            <a:rPr lang="hr-H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Rashodi: 17.300.284,00 EUR</a:t>
          </a:r>
        </a:p>
        <a:p>
          <a:pPr algn="l"/>
          <a:r>
            <a:rPr lang="hr-H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Izdaci: 4.126.365,00 EUR</a:t>
          </a:r>
          <a:endParaRPr lang="hr-HR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506EC6-DC5C-4599-A1AD-B662A119972B}" type="parTrans" cxnId="{8A87D4CA-588F-4645-8138-6C97582FCB4F}">
      <dgm:prSet/>
      <dgm:spPr/>
      <dgm:t>
        <a:bodyPr/>
        <a:lstStyle/>
        <a:p>
          <a:endParaRPr lang="hr-HR"/>
        </a:p>
      </dgm:t>
    </dgm:pt>
    <dgm:pt modelId="{D6CFFDC1-A19D-4409-8721-08C4CBF4BB57}" type="sibTrans" cxnId="{8A87D4CA-588F-4645-8138-6C97582FCB4F}">
      <dgm:prSet/>
      <dgm:spPr/>
      <dgm:t>
        <a:bodyPr/>
        <a:lstStyle/>
        <a:p>
          <a:endParaRPr lang="hr-HR"/>
        </a:p>
      </dgm:t>
    </dgm:pt>
    <dgm:pt modelId="{766734E7-9933-4EA6-A792-E2DE9D5D7DA6}">
      <dgm:prSet/>
      <dgm:spPr/>
      <dgm:t>
        <a:bodyPr/>
        <a:lstStyle/>
        <a:p>
          <a:endParaRPr lang="hr-HR" sz="3600" dirty="0"/>
        </a:p>
      </dgm:t>
    </dgm:pt>
    <dgm:pt modelId="{2624B83F-9DF7-4D75-AC78-3AB26A8F8ED5}" type="parTrans" cxnId="{D83535EC-B0AA-478C-93A5-EAA780C5E202}">
      <dgm:prSet/>
      <dgm:spPr/>
      <dgm:t>
        <a:bodyPr/>
        <a:lstStyle/>
        <a:p>
          <a:endParaRPr lang="hr-HR"/>
        </a:p>
      </dgm:t>
    </dgm:pt>
    <dgm:pt modelId="{25F077ED-31B2-435C-8EC2-B14A24216B85}" type="sibTrans" cxnId="{D83535EC-B0AA-478C-93A5-EAA780C5E202}">
      <dgm:prSet/>
      <dgm:spPr/>
      <dgm:t>
        <a:bodyPr/>
        <a:lstStyle/>
        <a:p>
          <a:endParaRPr lang="hr-HR"/>
        </a:p>
      </dgm:t>
    </dgm:pt>
    <dgm:pt modelId="{898D63AE-49A0-4402-8DFA-E54B00075ADB}">
      <dgm:prSet custT="1"/>
      <dgm:spPr/>
      <dgm:t>
        <a:bodyPr/>
        <a:lstStyle/>
        <a:p>
          <a:pPr algn="l"/>
          <a:r>
            <a: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Razlika:</a:t>
          </a:r>
        </a:p>
        <a:p>
          <a:pPr algn="l"/>
          <a:r>
            <a:rPr lang="hr-H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Prihodi: +10.975.811,00 EUR </a:t>
          </a:r>
        </a:p>
        <a:p>
          <a:pPr algn="l"/>
          <a:r>
            <a:rPr lang="hr-H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Primici: +4.270.010,00 EUR</a:t>
          </a:r>
        </a:p>
        <a:p>
          <a:pPr algn="l"/>
          <a:r>
            <a:rPr lang="hr-H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Rashodi: +11.950.539,00 EUR</a:t>
          </a:r>
        </a:p>
        <a:p>
          <a:pPr algn="l"/>
          <a:r>
            <a:rPr lang="hr-H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Izdaci:  + 3.295.282,00 EUR</a:t>
          </a:r>
          <a:endParaRPr lang="hr-HR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561336-EB9F-4500-BA28-5E1C35689F99}" type="sibTrans" cxnId="{C2C2942C-E272-4CCD-BD50-FFCB5898392C}">
      <dgm:prSet/>
      <dgm:spPr/>
      <dgm:t>
        <a:bodyPr/>
        <a:lstStyle/>
        <a:p>
          <a:endParaRPr lang="hr-HR"/>
        </a:p>
      </dgm:t>
    </dgm:pt>
    <dgm:pt modelId="{5D8A92B1-E138-4212-88BE-AE0521D63B06}" type="parTrans" cxnId="{C2C2942C-E272-4CCD-BD50-FFCB5898392C}">
      <dgm:prSet/>
      <dgm:spPr/>
      <dgm:t>
        <a:bodyPr/>
        <a:lstStyle/>
        <a:p>
          <a:endParaRPr lang="hr-HR"/>
        </a:p>
      </dgm:t>
    </dgm:pt>
    <dgm:pt modelId="{300CD231-BAC1-4851-831B-FCFA071DE1F7}" type="pres">
      <dgm:prSet presAssocID="{EE8E4994-7F67-482F-A564-55AB0E291BE9}" presName="diagram" presStyleCnt="0">
        <dgm:presLayoutVars>
          <dgm:dir/>
          <dgm:resizeHandles val="exact"/>
        </dgm:presLayoutVars>
      </dgm:prSet>
      <dgm:spPr/>
    </dgm:pt>
    <dgm:pt modelId="{971DF5AA-C0BD-40DB-9553-5CDF8B1D1857}" type="pres">
      <dgm:prSet presAssocID="{16B99436-7A31-459D-9F8B-9560E215EA49}" presName="node" presStyleLbl="node1" presStyleIdx="0" presStyleCnt="3" custScaleX="148623">
        <dgm:presLayoutVars>
          <dgm:bulletEnabled val="1"/>
        </dgm:presLayoutVars>
      </dgm:prSet>
      <dgm:spPr/>
    </dgm:pt>
    <dgm:pt modelId="{6759E373-B343-46D4-BA18-A5108350BD8E}" type="pres">
      <dgm:prSet presAssocID="{9925C137-3591-40D2-AFB9-7651A3C593CE}" presName="sibTrans" presStyleLbl="sibTrans2D1" presStyleIdx="0" presStyleCnt="2"/>
      <dgm:spPr/>
    </dgm:pt>
    <dgm:pt modelId="{954D52F7-0712-42D3-9BA9-746C27F44F7F}" type="pres">
      <dgm:prSet presAssocID="{9925C137-3591-40D2-AFB9-7651A3C593CE}" presName="connectorText" presStyleLbl="sibTrans2D1" presStyleIdx="0" presStyleCnt="2"/>
      <dgm:spPr/>
    </dgm:pt>
    <dgm:pt modelId="{65FA8DB6-4822-4B45-BD6F-A7AD0FC6D82B}" type="pres">
      <dgm:prSet presAssocID="{1C6CC68E-208F-461D-BF08-C35880EFECD7}" presName="node" presStyleLbl="node1" presStyleIdx="1" presStyleCnt="3" custScaleX="174500" custScaleY="100337">
        <dgm:presLayoutVars>
          <dgm:bulletEnabled val="1"/>
        </dgm:presLayoutVars>
      </dgm:prSet>
      <dgm:spPr/>
    </dgm:pt>
    <dgm:pt modelId="{AF58A05A-E244-42DF-9191-E713738846F8}" type="pres">
      <dgm:prSet presAssocID="{D6CFFDC1-A19D-4409-8721-08C4CBF4BB57}" presName="sibTrans" presStyleLbl="sibTrans2D1" presStyleIdx="1" presStyleCnt="2"/>
      <dgm:spPr/>
    </dgm:pt>
    <dgm:pt modelId="{1FB9EAC4-25BE-4918-83A8-5405703B4023}" type="pres">
      <dgm:prSet presAssocID="{D6CFFDC1-A19D-4409-8721-08C4CBF4BB57}" presName="connectorText" presStyleLbl="sibTrans2D1" presStyleIdx="1" presStyleCnt="2"/>
      <dgm:spPr/>
    </dgm:pt>
    <dgm:pt modelId="{CDCFDAF3-40EE-4FF0-ABAD-712D46282721}" type="pres">
      <dgm:prSet presAssocID="{898D63AE-49A0-4402-8DFA-E54B00075ADB}" presName="node" presStyleLbl="node1" presStyleIdx="2" presStyleCnt="3" custScaleX="132414" custLinFactNeighborX="-24209" custLinFactNeighborY="-5044">
        <dgm:presLayoutVars>
          <dgm:bulletEnabled val="1"/>
        </dgm:presLayoutVars>
      </dgm:prSet>
      <dgm:spPr/>
    </dgm:pt>
  </dgm:ptLst>
  <dgm:cxnLst>
    <dgm:cxn modelId="{4745DC0C-2EF9-40AC-87E6-ECB234194594}" type="presOf" srcId="{EE8E4994-7F67-482F-A564-55AB0E291BE9}" destId="{300CD231-BAC1-4851-831B-FCFA071DE1F7}" srcOrd="0" destOrd="0" presId="urn:microsoft.com/office/officeart/2005/8/layout/process5"/>
    <dgm:cxn modelId="{5EAC7A17-0705-42E9-AA42-5A5213601106}" type="presOf" srcId="{1C6CC68E-208F-461D-BF08-C35880EFECD7}" destId="{65FA8DB6-4822-4B45-BD6F-A7AD0FC6D82B}" srcOrd="0" destOrd="0" presId="urn:microsoft.com/office/officeart/2005/8/layout/process5"/>
    <dgm:cxn modelId="{C2C2942C-E272-4CCD-BD50-FFCB5898392C}" srcId="{EE8E4994-7F67-482F-A564-55AB0E291BE9}" destId="{898D63AE-49A0-4402-8DFA-E54B00075ADB}" srcOrd="2" destOrd="0" parTransId="{5D8A92B1-E138-4212-88BE-AE0521D63B06}" sibTransId="{49561336-EB9F-4500-BA28-5E1C35689F99}"/>
    <dgm:cxn modelId="{70A4D398-48D1-409E-B697-C8288B24EB6B}" type="presOf" srcId="{898D63AE-49A0-4402-8DFA-E54B00075ADB}" destId="{CDCFDAF3-40EE-4FF0-ABAD-712D46282721}" srcOrd="0" destOrd="0" presId="urn:microsoft.com/office/officeart/2005/8/layout/process5"/>
    <dgm:cxn modelId="{F5CB019F-4D99-4A29-844B-B43B2BF164CA}" type="presOf" srcId="{766734E7-9933-4EA6-A792-E2DE9D5D7DA6}" destId="{971DF5AA-C0BD-40DB-9553-5CDF8B1D1857}" srcOrd="0" destOrd="1" presId="urn:microsoft.com/office/officeart/2005/8/layout/process5"/>
    <dgm:cxn modelId="{728D80A0-2ECC-4671-9C6C-2D629DB71DAF}" type="presOf" srcId="{D6CFFDC1-A19D-4409-8721-08C4CBF4BB57}" destId="{1FB9EAC4-25BE-4918-83A8-5405703B4023}" srcOrd="1" destOrd="0" presId="urn:microsoft.com/office/officeart/2005/8/layout/process5"/>
    <dgm:cxn modelId="{39BF3CA9-E13A-4A7D-A8E7-A2BFDE12557E}" type="presOf" srcId="{9925C137-3591-40D2-AFB9-7651A3C593CE}" destId="{954D52F7-0712-42D3-9BA9-746C27F44F7F}" srcOrd="1" destOrd="0" presId="urn:microsoft.com/office/officeart/2005/8/layout/process5"/>
    <dgm:cxn modelId="{C67E8FBB-325D-4DE6-AF67-2EE906824D28}" type="presOf" srcId="{D6CFFDC1-A19D-4409-8721-08C4CBF4BB57}" destId="{AF58A05A-E244-42DF-9191-E713738846F8}" srcOrd="0" destOrd="0" presId="urn:microsoft.com/office/officeart/2005/8/layout/process5"/>
    <dgm:cxn modelId="{8A87D4CA-588F-4645-8138-6C97582FCB4F}" srcId="{EE8E4994-7F67-482F-A564-55AB0E291BE9}" destId="{1C6CC68E-208F-461D-BF08-C35880EFECD7}" srcOrd="1" destOrd="0" parTransId="{1C506EC6-DC5C-4599-A1AD-B662A119972B}" sibTransId="{D6CFFDC1-A19D-4409-8721-08C4CBF4BB57}"/>
    <dgm:cxn modelId="{1AE7F8D0-6A5B-466E-B415-9EE1332CADEE}" type="presOf" srcId="{16B99436-7A31-459D-9F8B-9560E215EA49}" destId="{971DF5AA-C0BD-40DB-9553-5CDF8B1D1857}" srcOrd="0" destOrd="0" presId="urn:microsoft.com/office/officeart/2005/8/layout/process5"/>
    <dgm:cxn modelId="{FA6C10E3-DFF4-41AF-813F-34286CCA49E4}" srcId="{EE8E4994-7F67-482F-A564-55AB0E291BE9}" destId="{16B99436-7A31-459D-9F8B-9560E215EA49}" srcOrd="0" destOrd="0" parTransId="{AF742B22-A3FE-4B87-93FE-BDD323619829}" sibTransId="{9925C137-3591-40D2-AFB9-7651A3C593CE}"/>
    <dgm:cxn modelId="{D83535EC-B0AA-478C-93A5-EAA780C5E202}" srcId="{16B99436-7A31-459D-9F8B-9560E215EA49}" destId="{766734E7-9933-4EA6-A792-E2DE9D5D7DA6}" srcOrd="0" destOrd="0" parTransId="{2624B83F-9DF7-4D75-AC78-3AB26A8F8ED5}" sibTransId="{25F077ED-31B2-435C-8EC2-B14A24216B85}"/>
    <dgm:cxn modelId="{6D9391FF-D0BE-4767-88E2-21F7AE60FCE8}" type="presOf" srcId="{9925C137-3591-40D2-AFB9-7651A3C593CE}" destId="{6759E373-B343-46D4-BA18-A5108350BD8E}" srcOrd="0" destOrd="0" presId="urn:microsoft.com/office/officeart/2005/8/layout/process5"/>
    <dgm:cxn modelId="{A8FDF40D-2E15-42A9-B5C5-02355924FAF3}" type="presParOf" srcId="{300CD231-BAC1-4851-831B-FCFA071DE1F7}" destId="{971DF5AA-C0BD-40DB-9553-5CDF8B1D1857}" srcOrd="0" destOrd="0" presId="urn:microsoft.com/office/officeart/2005/8/layout/process5"/>
    <dgm:cxn modelId="{41817F2C-69BD-4F97-BA38-1369C3AC939E}" type="presParOf" srcId="{300CD231-BAC1-4851-831B-FCFA071DE1F7}" destId="{6759E373-B343-46D4-BA18-A5108350BD8E}" srcOrd="1" destOrd="0" presId="urn:microsoft.com/office/officeart/2005/8/layout/process5"/>
    <dgm:cxn modelId="{F72FFBD7-DED5-4E95-873F-A541B78DD477}" type="presParOf" srcId="{6759E373-B343-46D4-BA18-A5108350BD8E}" destId="{954D52F7-0712-42D3-9BA9-746C27F44F7F}" srcOrd="0" destOrd="0" presId="urn:microsoft.com/office/officeart/2005/8/layout/process5"/>
    <dgm:cxn modelId="{221CC4C8-0E01-49D5-811D-5519EBDD0AD1}" type="presParOf" srcId="{300CD231-BAC1-4851-831B-FCFA071DE1F7}" destId="{65FA8DB6-4822-4B45-BD6F-A7AD0FC6D82B}" srcOrd="2" destOrd="0" presId="urn:microsoft.com/office/officeart/2005/8/layout/process5"/>
    <dgm:cxn modelId="{2A431A66-E46E-417A-A097-4C5927A893CF}" type="presParOf" srcId="{300CD231-BAC1-4851-831B-FCFA071DE1F7}" destId="{AF58A05A-E244-42DF-9191-E713738846F8}" srcOrd="3" destOrd="0" presId="urn:microsoft.com/office/officeart/2005/8/layout/process5"/>
    <dgm:cxn modelId="{1EB6A7AE-4347-4C97-82B4-5545B63E8453}" type="presParOf" srcId="{AF58A05A-E244-42DF-9191-E713738846F8}" destId="{1FB9EAC4-25BE-4918-83A8-5405703B4023}" srcOrd="0" destOrd="0" presId="urn:microsoft.com/office/officeart/2005/8/layout/process5"/>
    <dgm:cxn modelId="{82D2300A-99EF-4BFE-A1D7-16725B176C3F}" type="presParOf" srcId="{300CD231-BAC1-4851-831B-FCFA071DE1F7}" destId="{CDCFDAF3-40EE-4FF0-ABAD-712D46282721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2905BC-CBC4-43B9-9B5C-5ADCF648A103}" type="doc">
      <dgm:prSet loTypeId="urn:microsoft.com/office/officeart/2005/8/layout/lProcess1" loCatId="process" qsTypeId="urn:microsoft.com/office/officeart/2005/8/quickstyle/simple3" qsCatId="simple" csTypeId="urn:microsoft.com/office/officeart/2005/8/colors/accent6_3" csCatId="accent6" phldr="1"/>
      <dgm:spPr/>
      <dgm:t>
        <a:bodyPr/>
        <a:lstStyle/>
        <a:p>
          <a:endParaRPr lang="hr-HR"/>
        </a:p>
      </dgm:t>
    </dgm:pt>
    <dgm:pt modelId="{0558EAC2-CF1B-452C-89E2-D8913355F777}">
      <dgm:prSet phldrT="[Tekst]"/>
      <dgm:spPr/>
      <dgm:t>
        <a:bodyPr/>
        <a:lstStyle/>
        <a:p>
          <a:r>
            <a:rPr lang="hr-HR" b="1" dirty="0">
              <a:latin typeface="Times New Roman" panose="02020603050405020304" pitchFamily="18" charset="0"/>
              <a:cs typeface="Times New Roman" panose="02020603050405020304" pitchFamily="18" charset="0"/>
            </a:rPr>
            <a:t>PRIHODI POSLOVANJA</a:t>
          </a:r>
        </a:p>
      </dgm:t>
    </dgm:pt>
    <dgm:pt modelId="{B876C01B-80A2-4181-8704-14B86EA602DD}" type="parTrans" cxnId="{D6AE0EE8-4E30-4578-904F-28FC40BE9E1B}">
      <dgm:prSet/>
      <dgm:spPr/>
      <dgm:t>
        <a:bodyPr/>
        <a:lstStyle/>
        <a:p>
          <a:endParaRPr lang="hr-HR"/>
        </a:p>
      </dgm:t>
    </dgm:pt>
    <dgm:pt modelId="{08E8DEEE-92D8-44BE-8B52-B9A5A351136F}" type="sibTrans" cxnId="{D6AE0EE8-4E30-4578-904F-28FC40BE9E1B}">
      <dgm:prSet/>
      <dgm:spPr/>
      <dgm:t>
        <a:bodyPr/>
        <a:lstStyle/>
        <a:p>
          <a:endParaRPr lang="hr-HR"/>
        </a:p>
      </dgm:t>
    </dgm:pt>
    <dgm:pt modelId="{571CCFB8-D507-4A72-BDD9-77DF682EDCAF}">
      <dgm:prSet phldrT="[Tekst]"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Prihodi od poreza, pomoći iz inozemstva i od subjekata unutar općeg proračuna, prihodi od imovine, prihodi od upravnih i administrativnih pristojbi, pristojbi po posebnim propisima i naknada, prihodi od prodaje proizvoda i robe te pruženih usluga i prihodi od donacija, kazne, upravne mjere i ostali prihodi</a:t>
          </a:r>
        </a:p>
      </dgm:t>
    </dgm:pt>
    <dgm:pt modelId="{DAB2F229-55CC-4007-A8CF-BFC1FB043A85}" type="parTrans" cxnId="{C6B1836C-E6AD-4809-B2A3-4FBDA8FF0C62}">
      <dgm:prSet/>
      <dgm:spPr/>
      <dgm:t>
        <a:bodyPr/>
        <a:lstStyle/>
        <a:p>
          <a:endParaRPr lang="hr-HR"/>
        </a:p>
      </dgm:t>
    </dgm:pt>
    <dgm:pt modelId="{D7280FE7-3930-4122-B70C-758A1DB5FAC6}" type="sibTrans" cxnId="{C6B1836C-E6AD-4809-B2A3-4FBDA8FF0C62}">
      <dgm:prSet/>
      <dgm:spPr/>
      <dgm:t>
        <a:bodyPr/>
        <a:lstStyle/>
        <a:p>
          <a:endParaRPr lang="hr-HR"/>
        </a:p>
      </dgm:t>
    </dgm:pt>
    <dgm:pt modelId="{EFF38F64-3418-4198-8C1F-FD2DB510B2B9}">
      <dgm:prSet phldrT="[Tekst]"/>
      <dgm:spPr/>
      <dgm:t>
        <a:bodyPr/>
        <a:lstStyle/>
        <a:p>
          <a:r>
            <a:rPr lang="hr-HR" i="1" dirty="0">
              <a:latin typeface="Times New Roman" panose="02020603050405020304" pitchFamily="18" charset="0"/>
              <a:cs typeface="Times New Roman" panose="02020603050405020304" pitchFamily="18" charset="0"/>
            </a:rPr>
            <a:t>Primjer:</a:t>
          </a:r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 prirez, porez na kuće za odmor, porez na promet nekretnina, koncesije, zakupi, spomenička renta, legalizacija, sportska dvorana, grobna naknada, vodni doprinos, komunalni doprinos, komunalna naknada</a:t>
          </a:r>
        </a:p>
      </dgm:t>
    </dgm:pt>
    <dgm:pt modelId="{FE2371AB-4FB5-445D-8981-C17AF2218CA5}" type="parTrans" cxnId="{44F52A48-B665-4517-A792-D6831C7FA00E}">
      <dgm:prSet/>
      <dgm:spPr/>
      <dgm:t>
        <a:bodyPr/>
        <a:lstStyle/>
        <a:p>
          <a:endParaRPr lang="hr-HR"/>
        </a:p>
      </dgm:t>
    </dgm:pt>
    <dgm:pt modelId="{5DBA8B6D-D74D-4E31-AC95-A40ED8759701}" type="sibTrans" cxnId="{44F52A48-B665-4517-A792-D6831C7FA00E}">
      <dgm:prSet/>
      <dgm:spPr/>
      <dgm:t>
        <a:bodyPr/>
        <a:lstStyle/>
        <a:p>
          <a:endParaRPr lang="hr-HR"/>
        </a:p>
      </dgm:t>
    </dgm:pt>
    <dgm:pt modelId="{34BF9B3D-747C-4341-BC41-BEBB5AC9BC73}">
      <dgm:prSet phldrT="[Tekst]"/>
      <dgm:spPr/>
      <dgm:t>
        <a:bodyPr/>
        <a:lstStyle/>
        <a:p>
          <a:r>
            <a:rPr lang="hr-HR" b="1" dirty="0">
              <a:latin typeface="Times New Roman" panose="02020603050405020304" pitchFamily="18" charset="0"/>
              <a:cs typeface="Times New Roman" panose="02020603050405020304" pitchFamily="18" charset="0"/>
            </a:rPr>
            <a:t>PRIMICI OD </a:t>
          </a:r>
        </a:p>
        <a:p>
          <a:r>
            <a:rPr lang="hr-HR" b="1" dirty="0">
              <a:latin typeface="Times New Roman" panose="02020603050405020304" pitchFamily="18" charset="0"/>
              <a:cs typeface="Times New Roman" panose="02020603050405020304" pitchFamily="18" charset="0"/>
            </a:rPr>
            <a:t>FINANCIJSKE IMOVINE I ZADUŽIVANJA</a:t>
          </a:r>
        </a:p>
      </dgm:t>
    </dgm:pt>
    <dgm:pt modelId="{5A6FD62D-28D0-4DE7-B5E1-3BE255173562}" type="parTrans" cxnId="{52B0AD8B-4E18-4796-9740-72EAE45A1092}">
      <dgm:prSet/>
      <dgm:spPr/>
      <dgm:t>
        <a:bodyPr/>
        <a:lstStyle/>
        <a:p>
          <a:endParaRPr lang="hr-HR"/>
        </a:p>
      </dgm:t>
    </dgm:pt>
    <dgm:pt modelId="{50BD6429-6074-4998-BD3D-B7738EFD8331}" type="sibTrans" cxnId="{52B0AD8B-4E18-4796-9740-72EAE45A1092}">
      <dgm:prSet/>
      <dgm:spPr/>
      <dgm:t>
        <a:bodyPr/>
        <a:lstStyle/>
        <a:p>
          <a:endParaRPr lang="hr-HR"/>
        </a:p>
      </dgm:t>
    </dgm:pt>
    <dgm:pt modelId="{0042F47B-212D-4A47-B8CD-E220FBEFE355}">
      <dgm:prSet phldrT="[Tekst]"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Kratkoročni i dugoročni krediti za kapitalne investicije na području Općine</a:t>
          </a:r>
        </a:p>
      </dgm:t>
    </dgm:pt>
    <dgm:pt modelId="{92A1723C-EB18-4ECE-B08F-AD24916CCBF4}" type="parTrans" cxnId="{13B819A2-8EA9-4555-878A-8FF22C368AAF}">
      <dgm:prSet/>
      <dgm:spPr/>
      <dgm:t>
        <a:bodyPr/>
        <a:lstStyle/>
        <a:p>
          <a:endParaRPr lang="hr-HR"/>
        </a:p>
      </dgm:t>
    </dgm:pt>
    <dgm:pt modelId="{6BDF0B85-7929-4FCE-96BE-4DD931BB337C}" type="sibTrans" cxnId="{13B819A2-8EA9-4555-878A-8FF22C368AAF}">
      <dgm:prSet/>
      <dgm:spPr/>
      <dgm:t>
        <a:bodyPr/>
        <a:lstStyle/>
        <a:p>
          <a:endParaRPr lang="hr-HR"/>
        </a:p>
      </dgm:t>
    </dgm:pt>
    <dgm:pt modelId="{358CFC85-5EFC-421D-9C51-9EB1F4793230}">
      <dgm:prSet phldrT="[Tekst]"/>
      <dgm:spPr/>
      <dgm:t>
        <a:bodyPr/>
        <a:lstStyle/>
        <a:p>
          <a:r>
            <a:rPr lang="hr-HR" i="1" dirty="0">
              <a:latin typeface="Times New Roman" panose="02020603050405020304" pitchFamily="18" charset="0"/>
              <a:cs typeface="Times New Roman" panose="02020603050405020304" pitchFamily="18" charset="0"/>
            </a:rPr>
            <a:t>Primjer:</a:t>
          </a:r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 primljeni krediti</a:t>
          </a:r>
        </a:p>
      </dgm:t>
    </dgm:pt>
    <dgm:pt modelId="{28006DFB-6C97-44B4-83E1-CA45C4A2CCA1}" type="parTrans" cxnId="{95B86CB2-9F36-4B30-9E9F-18AFA5C331B5}">
      <dgm:prSet/>
      <dgm:spPr/>
      <dgm:t>
        <a:bodyPr/>
        <a:lstStyle/>
        <a:p>
          <a:endParaRPr lang="hr-HR"/>
        </a:p>
      </dgm:t>
    </dgm:pt>
    <dgm:pt modelId="{A378F05F-8AA3-4DCF-A660-39CCB73369F3}" type="sibTrans" cxnId="{95B86CB2-9F36-4B30-9E9F-18AFA5C331B5}">
      <dgm:prSet/>
      <dgm:spPr/>
      <dgm:t>
        <a:bodyPr/>
        <a:lstStyle/>
        <a:p>
          <a:endParaRPr lang="hr-HR"/>
        </a:p>
      </dgm:t>
    </dgm:pt>
    <dgm:pt modelId="{E3D57101-7185-4154-A761-78D6F1EDC233}">
      <dgm:prSet/>
      <dgm:spPr/>
      <dgm:t>
        <a:bodyPr/>
        <a:lstStyle/>
        <a:p>
          <a:r>
            <a:rPr lang="hr-HR" b="1" dirty="0">
              <a:latin typeface="Times New Roman" panose="02020603050405020304" pitchFamily="18" charset="0"/>
              <a:cs typeface="Times New Roman" panose="02020603050405020304" pitchFamily="18" charset="0"/>
            </a:rPr>
            <a:t>PRIHODI OD PRODAJE NEFINANCIJSKE IMOVINE</a:t>
          </a:r>
        </a:p>
      </dgm:t>
    </dgm:pt>
    <dgm:pt modelId="{692F36AD-C228-45DE-90EF-6DA505C07424}" type="parTrans" cxnId="{3459C254-C18A-4DA4-B6CF-8EA190558680}">
      <dgm:prSet/>
      <dgm:spPr/>
      <dgm:t>
        <a:bodyPr/>
        <a:lstStyle/>
        <a:p>
          <a:endParaRPr lang="hr-HR"/>
        </a:p>
      </dgm:t>
    </dgm:pt>
    <dgm:pt modelId="{59C41030-B451-4FB3-9217-103E17CC669A}" type="sibTrans" cxnId="{3459C254-C18A-4DA4-B6CF-8EA190558680}">
      <dgm:prSet/>
      <dgm:spPr/>
      <dgm:t>
        <a:bodyPr/>
        <a:lstStyle/>
        <a:p>
          <a:endParaRPr lang="hr-HR"/>
        </a:p>
      </dgm:t>
    </dgm:pt>
    <dgm:pt modelId="{962480C5-E808-4A2A-B556-A3C099FE3277}">
      <dgm:prSet/>
      <dgm:spPr/>
      <dgm:t>
        <a:bodyPr/>
        <a:lstStyle/>
        <a:p>
          <a:r>
            <a:rPr lang="hr-HR" i="1" dirty="0">
              <a:latin typeface="Times New Roman" panose="02020603050405020304" pitchFamily="18" charset="0"/>
              <a:cs typeface="Times New Roman" panose="02020603050405020304" pitchFamily="18" charset="0"/>
            </a:rPr>
            <a:t>Primjer</a:t>
          </a:r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: prodaja stanova</a:t>
          </a:r>
        </a:p>
      </dgm:t>
    </dgm:pt>
    <dgm:pt modelId="{A3314958-45F6-46A6-8603-7C09A73E364E}" type="parTrans" cxnId="{126D5C0E-E523-4A46-BCA5-237943DF35C2}">
      <dgm:prSet/>
      <dgm:spPr/>
      <dgm:t>
        <a:bodyPr/>
        <a:lstStyle/>
        <a:p>
          <a:endParaRPr lang="hr-HR"/>
        </a:p>
      </dgm:t>
    </dgm:pt>
    <dgm:pt modelId="{706FF72D-C3BF-448F-970D-8247C3D24F3C}" type="sibTrans" cxnId="{126D5C0E-E523-4A46-BCA5-237943DF35C2}">
      <dgm:prSet/>
      <dgm:spPr/>
      <dgm:t>
        <a:bodyPr/>
        <a:lstStyle/>
        <a:p>
          <a:endParaRPr lang="hr-HR"/>
        </a:p>
      </dgm:t>
    </dgm:pt>
    <dgm:pt modelId="{9561AD1E-E81A-4DC6-A8E5-ECDAA00C2E0F}">
      <dgm:prSet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Prihodi od prodaje neproizvedene dugotrajne imovine, prihodi od prodaje proizvedene dugotrajne imovine</a:t>
          </a:r>
        </a:p>
      </dgm:t>
    </dgm:pt>
    <dgm:pt modelId="{C09B0166-882B-421C-97A9-1C3D43F9ECA0}" type="parTrans" cxnId="{B1FC1BD6-D345-4DA6-8B2D-81DEF4D8078A}">
      <dgm:prSet/>
      <dgm:spPr/>
      <dgm:t>
        <a:bodyPr/>
        <a:lstStyle/>
        <a:p>
          <a:endParaRPr lang="hr-HR"/>
        </a:p>
      </dgm:t>
    </dgm:pt>
    <dgm:pt modelId="{CF8DE659-33E6-4578-B6C7-2D701EE59AD9}" type="sibTrans" cxnId="{B1FC1BD6-D345-4DA6-8B2D-81DEF4D8078A}">
      <dgm:prSet/>
      <dgm:spPr/>
      <dgm:t>
        <a:bodyPr/>
        <a:lstStyle/>
        <a:p>
          <a:endParaRPr lang="hr-HR"/>
        </a:p>
      </dgm:t>
    </dgm:pt>
    <dgm:pt modelId="{F8AE738A-4CD2-4CAB-A79F-CD6FA017FF36}">
      <dgm:prSet custT="1"/>
      <dgm:spPr/>
      <dgm:t>
        <a:bodyPr/>
        <a:lstStyle/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TEKUĆI PLAN: </a:t>
          </a:r>
        </a:p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5.888.440,00 EUR</a:t>
          </a:r>
        </a:p>
      </dgm:t>
    </dgm:pt>
    <dgm:pt modelId="{68560C9B-509A-433C-918A-D24672DA4BF2}" type="parTrans" cxnId="{438C32A2-F264-48E1-9AD0-2B132B9D5824}">
      <dgm:prSet/>
      <dgm:spPr/>
      <dgm:t>
        <a:bodyPr/>
        <a:lstStyle/>
        <a:p>
          <a:endParaRPr lang="hr-HR"/>
        </a:p>
      </dgm:t>
    </dgm:pt>
    <dgm:pt modelId="{1F03C5EA-8D84-4B69-86CE-249634D03ECD}" type="sibTrans" cxnId="{438C32A2-F264-48E1-9AD0-2B132B9D5824}">
      <dgm:prSet/>
      <dgm:spPr/>
      <dgm:t>
        <a:bodyPr/>
        <a:lstStyle/>
        <a:p>
          <a:endParaRPr lang="hr-HR"/>
        </a:p>
      </dgm:t>
    </dgm:pt>
    <dgm:pt modelId="{7E170191-F687-4B18-9F3B-D828AA051EE5}">
      <dgm:prSet custT="1"/>
      <dgm:spPr/>
      <dgm:t>
        <a:bodyPr/>
        <a:lstStyle/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398,00 EUR</a:t>
          </a:r>
        </a:p>
      </dgm:t>
    </dgm:pt>
    <dgm:pt modelId="{1ADB19D8-50A2-418E-8335-A777D8DFB9E2}" type="parTrans" cxnId="{B270C484-5486-488D-BA6D-FE43F2085330}">
      <dgm:prSet/>
      <dgm:spPr/>
      <dgm:t>
        <a:bodyPr/>
        <a:lstStyle/>
        <a:p>
          <a:endParaRPr lang="hr-HR"/>
        </a:p>
      </dgm:t>
    </dgm:pt>
    <dgm:pt modelId="{E14D4F5D-1D3D-44FF-AB32-77CBB17F63A3}" type="sibTrans" cxnId="{B270C484-5486-488D-BA6D-FE43F2085330}">
      <dgm:prSet/>
      <dgm:spPr/>
      <dgm:t>
        <a:bodyPr/>
        <a:lstStyle/>
        <a:p>
          <a:endParaRPr lang="hr-HR"/>
        </a:p>
      </dgm:t>
    </dgm:pt>
    <dgm:pt modelId="{7B3BEECD-2F50-4AFE-80C8-583740A626AB}">
      <dgm:prSet custT="1"/>
      <dgm:spPr/>
      <dgm:t>
        <a:bodyPr/>
        <a:lstStyle/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291.990,00 EUR</a:t>
          </a:r>
        </a:p>
      </dgm:t>
    </dgm:pt>
    <dgm:pt modelId="{0F4B94D7-C75C-4EDB-9537-67978597D159}" type="parTrans" cxnId="{38C74321-B383-4119-AA6E-6D7DFDE478C3}">
      <dgm:prSet/>
      <dgm:spPr/>
      <dgm:t>
        <a:bodyPr/>
        <a:lstStyle/>
        <a:p>
          <a:endParaRPr lang="hr-HR"/>
        </a:p>
      </dgm:t>
    </dgm:pt>
    <dgm:pt modelId="{69D3CFD2-45F2-4053-BE08-6ED437134015}" type="sibTrans" cxnId="{38C74321-B383-4119-AA6E-6D7DFDE478C3}">
      <dgm:prSet/>
      <dgm:spPr/>
      <dgm:t>
        <a:bodyPr/>
        <a:lstStyle/>
        <a:p>
          <a:endParaRPr lang="hr-HR"/>
        </a:p>
      </dgm:t>
    </dgm:pt>
    <dgm:pt modelId="{76D7311B-CB6A-412C-9AE1-3188ABC1D825}">
      <dgm:prSet custT="1"/>
      <dgm:spPr/>
      <dgm:t>
        <a:bodyPr/>
        <a:lstStyle/>
        <a:p>
          <a:pPr algn="ctr"/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pPr algn="ctr"/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16.864.251,00 EUR</a:t>
          </a:r>
        </a:p>
        <a:p>
          <a:pPr algn="l"/>
          <a:endParaRPr lang="hr-HR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B3401-4BF7-4CDF-AD04-91B70E9806D1}" type="parTrans" cxnId="{756D6BD7-2BCF-4026-85EC-4A9319A9B600}">
      <dgm:prSet/>
      <dgm:spPr/>
      <dgm:t>
        <a:bodyPr/>
        <a:lstStyle/>
        <a:p>
          <a:endParaRPr lang="hr-HR"/>
        </a:p>
      </dgm:t>
    </dgm:pt>
    <dgm:pt modelId="{01D51D0C-E8C0-4855-94C3-082C91999587}" type="sibTrans" cxnId="{756D6BD7-2BCF-4026-85EC-4A9319A9B600}">
      <dgm:prSet/>
      <dgm:spPr/>
      <dgm:t>
        <a:bodyPr/>
        <a:lstStyle/>
        <a:p>
          <a:endParaRPr lang="hr-HR"/>
        </a:p>
      </dgm:t>
    </dgm:pt>
    <dgm:pt modelId="{F611470E-7A3E-4DF9-8ABF-05EC02088C23}">
      <dgm:prSet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 +10.975.811,00 EUR</a:t>
          </a:r>
        </a:p>
      </dgm:t>
    </dgm:pt>
    <dgm:pt modelId="{B6FE2BD3-19D8-48B3-9CE5-ACB613A4BB72}" type="parTrans" cxnId="{0ABD0A46-CF3B-40AE-AA5A-9F537CFAD2A9}">
      <dgm:prSet/>
      <dgm:spPr/>
      <dgm:t>
        <a:bodyPr/>
        <a:lstStyle/>
        <a:p>
          <a:endParaRPr lang="hr-HR"/>
        </a:p>
      </dgm:t>
    </dgm:pt>
    <dgm:pt modelId="{837B71DE-ED06-4C93-A258-58E52C978BED}" type="sibTrans" cxnId="{0ABD0A46-CF3B-40AE-AA5A-9F537CFAD2A9}">
      <dgm:prSet/>
      <dgm:spPr/>
      <dgm:t>
        <a:bodyPr/>
        <a:lstStyle/>
        <a:p>
          <a:endParaRPr lang="hr-HR"/>
        </a:p>
      </dgm:t>
    </dgm:pt>
    <dgm:pt modelId="{CE34C379-8A6C-4856-A7F8-84BA8FE941BE}">
      <dgm:prSet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0,00 EUR</a:t>
          </a:r>
        </a:p>
      </dgm:t>
    </dgm:pt>
    <dgm:pt modelId="{6AA30B67-21FD-4769-8606-825D8D7450A1}" type="parTrans" cxnId="{E2813F2D-DCB4-4BCF-88D3-7AB3F8AA2854}">
      <dgm:prSet/>
      <dgm:spPr/>
      <dgm:t>
        <a:bodyPr/>
        <a:lstStyle/>
        <a:p>
          <a:endParaRPr lang="hr-HR"/>
        </a:p>
      </dgm:t>
    </dgm:pt>
    <dgm:pt modelId="{409AA70B-C008-4C89-BC1E-052078B3A10D}" type="sibTrans" cxnId="{E2813F2D-DCB4-4BCF-88D3-7AB3F8AA2854}">
      <dgm:prSet/>
      <dgm:spPr/>
      <dgm:t>
        <a:bodyPr/>
        <a:lstStyle/>
        <a:p>
          <a:endParaRPr lang="hr-HR"/>
        </a:p>
      </dgm:t>
    </dgm:pt>
    <dgm:pt modelId="{AACFF1FD-76B5-416D-BE8C-74FDFA35A459}">
      <dgm:prSet custT="1"/>
      <dgm:spPr/>
      <dgm:t>
        <a:bodyPr/>
        <a:lstStyle/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398,00 EUR</a:t>
          </a:r>
        </a:p>
      </dgm:t>
    </dgm:pt>
    <dgm:pt modelId="{FA181A12-A78E-4842-A27C-B52B0390B11D}" type="sibTrans" cxnId="{E2B292F6-66CA-474C-811A-D3C4C18EAAB2}">
      <dgm:prSet/>
      <dgm:spPr/>
      <dgm:t>
        <a:bodyPr/>
        <a:lstStyle/>
        <a:p>
          <a:endParaRPr lang="hr-HR"/>
        </a:p>
      </dgm:t>
    </dgm:pt>
    <dgm:pt modelId="{9939E9AB-9D7E-46E7-AE80-7D2EA17E869B}" type="parTrans" cxnId="{E2B292F6-66CA-474C-811A-D3C4C18EAAB2}">
      <dgm:prSet/>
      <dgm:spPr/>
      <dgm:t>
        <a:bodyPr/>
        <a:lstStyle/>
        <a:p>
          <a:endParaRPr lang="hr-HR"/>
        </a:p>
      </dgm:t>
    </dgm:pt>
    <dgm:pt modelId="{AA7F8999-A14E-442E-B416-FB74C2BD3368}">
      <dgm:prSet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  +4.270.010,00 EUR</a:t>
          </a:r>
        </a:p>
      </dgm:t>
    </dgm:pt>
    <dgm:pt modelId="{792E9659-85F3-4E7A-BEE7-91C89CFDBFCE}" type="parTrans" cxnId="{60CD4746-BA87-4FE4-A194-54208C6D0DA1}">
      <dgm:prSet/>
      <dgm:spPr/>
      <dgm:t>
        <a:bodyPr/>
        <a:lstStyle/>
        <a:p>
          <a:endParaRPr lang="hr-HR"/>
        </a:p>
      </dgm:t>
    </dgm:pt>
    <dgm:pt modelId="{7D0F377C-83F0-4E57-BD4B-D6EBFE7573F5}" type="sibTrans" cxnId="{60CD4746-BA87-4FE4-A194-54208C6D0DA1}">
      <dgm:prSet/>
      <dgm:spPr/>
      <dgm:t>
        <a:bodyPr/>
        <a:lstStyle/>
        <a:p>
          <a:endParaRPr lang="hr-HR"/>
        </a:p>
      </dgm:t>
    </dgm:pt>
    <dgm:pt modelId="{55F6D20F-8984-4D8F-B7CF-6BEEC76D39A7}">
      <dgm:prSet custT="1"/>
      <dgm:spPr/>
      <dgm:t>
        <a:bodyPr/>
        <a:lstStyle/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</a:t>
          </a:r>
        </a:p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4.562.000,00 EUR </a:t>
          </a:r>
          <a:endParaRPr lang="hr-HR" sz="1300" dirty="0"/>
        </a:p>
      </dgm:t>
    </dgm:pt>
    <dgm:pt modelId="{483283D3-11F5-489E-B986-991DBCD07FD5}" type="parTrans" cxnId="{BACC72A8-66C5-4911-8B76-E11057360FFD}">
      <dgm:prSet/>
      <dgm:spPr/>
      <dgm:t>
        <a:bodyPr/>
        <a:lstStyle/>
        <a:p>
          <a:endParaRPr lang="hr-HR"/>
        </a:p>
      </dgm:t>
    </dgm:pt>
    <dgm:pt modelId="{D9AEC69C-03EA-45FD-8FDB-EEF0EE5FE6E8}" type="sibTrans" cxnId="{BACC72A8-66C5-4911-8B76-E11057360FFD}">
      <dgm:prSet/>
      <dgm:spPr/>
      <dgm:t>
        <a:bodyPr/>
        <a:lstStyle/>
        <a:p>
          <a:endParaRPr lang="hr-HR"/>
        </a:p>
      </dgm:t>
    </dgm:pt>
    <dgm:pt modelId="{9CF5E3EB-EC84-4E45-B968-29162C669F02}" type="pres">
      <dgm:prSet presAssocID="{F82905BC-CBC4-43B9-9B5C-5ADCF648A103}" presName="Name0" presStyleCnt="0">
        <dgm:presLayoutVars>
          <dgm:dir/>
          <dgm:animLvl val="lvl"/>
          <dgm:resizeHandles val="exact"/>
        </dgm:presLayoutVars>
      </dgm:prSet>
      <dgm:spPr/>
    </dgm:pt>
    <dgm:pt modelId="{2106C5C2-A566-4F8C-B760-2DE4CA1B3054}" type="pres">
      <dgm:prSet presAssocID="{0558EAC2-CF1B-452C-89E2-D8913355F777}" presName="vertFlow" presStyleCnt="0"/>
      <dgm:spPr/>
    </dgm:pt>
    <dgm:pt modelId="{573EB2FB-84BF-45A8-83EB-3F5407C235F4}" type="pres">
      <dgm:prSet presAssocID="{0558EAC2-CF1B-452C-89E2-D8913355F777}" presName="header" presStyleLbl="node1" presStyleIdx="0" presStyleCnt="3"/>
      <dgm:spPr/>
    </dgm:pt>
    <dgm:pt modelId="{1976B97B-4FE9-400B-BE2A-A4058D42EF70}" type="pres">
      <dgm:prSet presAssocID="{DAB2F229-55CC-4007-A8CF-BFC1FB043A85}" presName="parTrans" presStyleLbl="sibTrans2D1" presStyleIdx="0" presStyleCnt="15"/>
      <dgm:spPr/>
    </dgm:pt>
    <dgm:pt modelId="{3EC7ABDA-93F7-4BCF-9B12-5137C11E39AE}" type="pres">
      <dgm:prSet presAssocID="{571CCFB8-D507-4A72-BDD9-77DF682EDCAF}" presName="child" presStyleLbl="alignAccFollowNode1" presStyleIdx="0" presStyleCnt="15">
        <dgm:presLayoutVars>
          <dgm:chMax val="0"/>
          <dgm:bulletEnabled val="1"/>
        </dgm:presLayoutVars>
      </dgm:prSet>
      <dgm:spPr/>
    </dgm:pt>
    <dgm:pt modelId="{2728BDA3-A0DC-477F-BB5A-FF2384181E80}" type="pres">
      <dgm:prSet presAssocID="{D7280FE7-3930-4122-B70C-758A1DB5FAC6}" presName="sibTrans" presStyleLbl="sibTrans2D1" presStyleIdx="1" presStyleCnt="15"/>
      <dgm:spPr/>
    </dgm:pt>
    <dgm:pt modelId="{38221EEC-CFAC-4EA4-8D2F-93EDAF46DFC0}" type="pres">
      <dgm:prSet presAssocID="{EFF38F64-3418-4198-8C1F-FD2DB510B2B9}" presName="child" presStyleLbl="alignAccFollowNode1" presStyleIdx="1" presStyleCnt="15">
        <dgm:presLayoutVars>
          <dgm:chMax val="0"/>
          <dgm:bulletEnabled val="1"/>
        </dgm:presLayoutVars>
      </dgm:prSet>
      <dgm:spPr/>
    </dgm:pt>
    <dgm:pt modelId="{E7B9EF4D-A431-47B4-85D1-F0A448EBB5A9}" type="pres">
      <dgm:prSet presAssocID="{5DBA8B6D-D74D-4E31-AC95-A40ED8759701}" presName="sibTrans" presStyleLbl="sibTrans2D1" presStyleIdx="2" presStyleCnt="15"/>
      <dgm:spPr/>
    </dgm:pt>
    <dgm:pt modelId="{B7F17739-436E-4A41-8962-FFC924EF1EFD}" type="pres">
      <dgm:prSet presAssocID="{F8AE738A-4CD2-4CAB-A79F-CD6FA017FF36}" presName="child" presStyleLbl="alignAccFollowNode1" presStyleIdx="2" presStyleCnt="15">
        <dgm:presLayoutVars>
          <dgm:chMax val="0"/>
          <dgm:bulletEnabled val="1"/>
        </dgm:presLayoutVars>
      </dgm:prSet>
      <dgm:spPr/>
    </dgm:pt>
    <dgm:pt modelId="{8F23ED50-CAF2-4037-86B5-AFB91147DAC1}" type="pres">
      <dgm:prSet presAssocID="{1F03C5EA-8D84-4B69-86CE-249634D03ECD}" presName="sibTrans" presStyleLbl="sibTrans2D1" presStyleIdx="3" presStyleCnt="15"/>
      <dgm:spPr/>
    </dgm:pt>
    <dgm:pt modelId="{497819A6-9152-4EC9-B6E1-929CFA61149A}" type="pres">
      <dgm:prSet presAssocID="{F611470E-7A3E-4DF9-8ABF-05EC02088C23}" presName="child" presStyleLbl="alignAccFollowNode1" presStyleIdx="3" presStyleCnt="15" custScaleX="59647" custScaleY="30469" custLinFactNeighborX="-524" custLinFactNeighborY="-8984">
        <dgm:presLayoutVars>
          <dgm:chMax val="0"/>
          <dgm:bulletEnabled val="1"/>
        </dgm:presLayoutVars>
      </dgm:prSet>
      <dgm:spPr/>
    </dgm:pt>
    <dgm:pt modelId="{FD85991D-F40B-4E1A-9CF5-CCFBF2474F29}" type="pres">
      <dgm:prSet presAssocID="{837B71DE-ED06-4C93-A258-58E52C978BED}" presName="sibTrans" presStyleLbl="sibTrans2D1" presStyleIdx="4" presStyleCnt="15"/>
      <dgm:spPr/>
    </dgm:pt>
    <dgm:pt modelId="{8017116F-0BDA-4A1C-888C-CAEE0088724E}" type="pres">
      <dgm:prSet presAssocID="{76D7311B-CB6A-412C-9AE1-3188ABC1D825}" presName="child" presStyleLbl="alignAccFollowNode1" presStyleIdx="4" presStyleCnt="15">
        <dgm:presLayoutVars>
          <dgm:chMax val="0"/>
          <dgm:bulletEnabled val="1"/>
        </dgm:presLayoutVars>
      </dgm:prSet>
      <dgm:spPr/>
    </dgm:pt>
    <dgm:pt modelId="{A8E1A3D5-02FC-47E8-BEF9-76D83912FA6D}" type="pres">
      <dgm:prSet presAssocID="{0558EAC2-CF1B-452C-89E2-D8913355F777}" presName="hSp" presStyleCnt="0"/>
      <dgm:spPr/>
    </dgm:pt>
    <dgm:pt modelId="{D986E5B0-4329-46C8-8A57-44C0BE8B8943}" type="pres">
      <dgm:prSet presAssocID="{E3D57101-7185-4154-A761-78D6F1EDC233}" presName="vertFlow" presStyleCnt="0"/>
      <dgm:spPr/>
    </dgm:pt>
    <dgm:pt modelId="{DD7E71F6-4932-4797-AD1F-31901171BE14}" type="pres">
      <dgm:prSet presAssocID="{E3D57101-7185-4154-A761-78D6F1EDC233}" presName="header" presStyleLbl="node1" presStyleIdx="1" presStyleCnt="3"/>
      <dgm:spPr/>
    </dgm:pt>
    <dgm:pt modelId="{8195FF29-B4F7-4B10-843D-3A19AB9891BB}" type="pres">
      <dgm:prSet presAssocID="{C09B0166-882B-421C-97A9-1C3D43F9ECA0}" presName="parTrans" presStyleLbl="sibTrans2D1" presStyleIdx="5" presStyleCnt="15"/>
      <dgm:spPr/>
    </dgm:pt>
    <dgm:pt modelId="{AEB9F894-946C-47EB-B3C9-9A8C12AB56F9}" type="pres">
      <dgm:prSet presAssocID="{9561AD1E-E81A-4DC6-A8E5-ECDAA00C2E0F}" presName="child" presStyleLbl="alignAccFollowNode1" presStyleIdx="5" presStyleCnt="15">
        <dgm:presLayoutVars>
          <dgm:chMax val="0"/>
          <dgm:bulletEnabled val="1"/>
        </dgm:presLayoutVars>
      </dgm:prSet>
      <dgm:spPr/>
    </dgm:pt>
    <dgm:pt modelId="{A09D9697-B6A7-418C-9AF5-0F38A9059062}" type="pres">
      <dgm:prSet presAssocID="{CF8DE659-33E6-4578-B6C7-2D701EE59AD9}" presName="sibTrans" presStyleLbl="sibTrans2D1" presStyleIdx="6" presStyleCnt="15"/>
      <dgm:spPr/>
    </dgm:pt>
    <dgm:pt modelId="{F5ADF386-F227-44CB-B74F-13D7D9E11529}" type="pres">
      <dgm:prSet presAssocID="{962480C5-E808-4A2A-B556-A3C099FE3277}" presName="child" presStyleLbl="alignAccFollowNode1" presStyleIdx="6" presStyleCnt="15">
        <dgm:presLayoutVars>
          <dgm:chMax val="0"/>
          <dgm:bulletEnabled val="1"/>
        </dgm:presLayoutVars>
      </dgm:prSet>
      <dgm:spPr/>
    </dgm:pt>
    <dgm:pt modelId="{BF6959DF-6A27-431C-A026-724E08A096A3}" type="pres">
      <dgm:prSet presAssocID="{706FF72D-C3BF-448F-970D-8247C3D24F3C}" presName="sibTrans" presStyleLbl="sibTrans2D1" presStyleIdx="7" presStyleCnt="15"/>
      <dgm:spPr/>
    </dgm:pt>
    <dgm:pt modelId="{8161B63F-3CED-44A3-A272-9F1D94926D2A}" type="pres">
      <dgm:prSet presAssocID="{7E170191-F687-4B18-9F3B-D828AA051EE5}" presName="child" presStyleLbl="alignAccFollowNode1" presStyleIdx="7" presStyleCnt="15">
        <dgm:presLayoutVars>
          <dgm:chMax val="0"/>
          <dgm:bulletEnabled val="1"/>
        </dgm:presLayoutVars>
      </dgm:prSet>
      <dgm:spPr/>
    </dgm:pt>
    <dgm:pt modelId="{E63311B7-0AF0-4C7A-B25F-15ED44CE4BED}" type="pres">
      <dgm:prSet presAssocID="{E14D4F5D-1D3D-44FF-AB32-77CBB17F63A3}" presName="sibTrans" presStyleLbl="sibTrans2D1" presStyleIdx="8" presStyleCnt="15"/>
      <dgm:spPr/>
    </dgm:pt>
    <dgm:pt modelId="{929827D9-FE00-438A-8047-7B1A8CB6087D}" type="pres">
      <dgm:prSet presAssocID="{CE34C379-8A6C-4856-A7F8-84BA8FE941BE}" presName="child" presStyleLbl="alignAccFollowNode1" presStyleIdx="8" presStyleCnt="15" custScaleX="70974" custScaleY="32201">
        <dgm:presLayoutVars>
          <dgm:chMax val="0"/>
          <dgm:bulletEnabled val="1"/>
        </dgm:presLayoutVars>
      </dgm:prSet>
      <dgm:spPr/>
    </dgm:pt>
    <dgm:pt modelId="{FD178A02-C953-4FDA-A4A9-1495CF40540D}" type="pres">
      <dgm:prSet presAssocID="{409AA70B-C008-4C89-BC1E-052078B3A10D}" presName="sibTrans" presStyleLbl="sibTrans2D1" presStyleIdx="9" presStyleCnt="15"/>
      <dgm:spPr/>
    </dgm:pt>
    <dgm:pt modelId="{90277017-B3B1-4FF4-ACAC-428F2C450D14}" type="pres">
      <dgm:prSet presAssocID="{AACFF1FD-76B5-416D-BE8C-74FDFA35A459}" presName="child" presStyleLbl="alignAccFollowNode1" presStyleIdx="9" presStyleCnt="15">
        <dgm:presLayoutVars>
          <dgm:chMax val="0"/>
          <dgm:bulletEnabled val="1"/>
        </dgm:presLayoutVars>
      </dgm:prSet>
      <dgm:spPr/>
    </dgm:pt>
    <dgm:pt modelId="{33A9BE0E-6C66-4BB1-8F65-DE4D98941F8A}" type="pres">
      <dgm:prSet presAssocID="{E3D57101-7185-4154-A761-78D6F1EDC233}" presName="hSp" presStyleCnt="0"/>
      <dgm:spPr/>
    </dgm:pt>
    <dgm:pt modelId="{8AB7A661-FBF0-4AD3-948A-D36D7D9A7E5A}" type="pres">
      <dgm:prSet presAssocID="{34BF9B3D-747C-4341-BC41-BEBB5AC9BC73}" presName="vertFlow" presStyleCnt="0"/>
      <dgm:spPr/>
    </dgm:pt>
    <dgm:pt modelId="{E1C7F0BA-AEF6-4725-9FE0-E32619152DC2}" type="pres">
      <dgm:prSet presAssocID="{34BF9B3D-747C-4341-BC41-BEBB5AC9BC73}" presName="header" presStyleLbl="node1" presStyleIdx="2" presStyleCnt="3"/>
      <dgm:spPr/>
    </dgm:pt>
    <dgm:pt modelId="{DEC70E7C-0921-47D7-8931-D24BA389FD49}" type="pres">
      <dgm:prSet presAssocID="{92A1723C-EB18-4ECE-B08F-AD24916CCBF4}" presName="parTrans" presStyleLbl="sibTrans2D1" presStyleIdx="10" presStyleCnt="15"/>
      <dgm:spPr/>
    </dgm:pt>
    <dgm:pt modelId="{46EDA3FC-2BF0-48E9-8651-462775B78AB6}" type="pres">
      <dgm:prSet presAssocID="{0042F47B-212D-4A47-B8CD-E220FBEFE355}" presName="child" presStyleLbl="alignAccFollowNode1" presStyleIdx="10" presStyleCnt="15">
        <dgm:presLayoutVars>
          <dgm:chMax val="0"/>
          <dgm:bulletEnabled val="1"/>
        </dgm:presLayoutVars>
      </dgm:prSet>
      <dgm:spPr/>
    </dgm:pt>
    <dgm:pt modelId="{BBA14B54-226E-466E-8E87-85CB399A89BC}" type="pres">
      <dgm:prSet presAssocID="{6BDF0B85-7929-4FCE-96BE-4DD931BB337C}" presName="sibTrans" presStyleLbl="sibTrans2D1" presStyleIdx="11" presStyleCnt="15"/>
      <dgm:spPr/>
    </dgm:pt>
    <dgm:pt modelId="{2B4CE044-4C07-48DF-A9AA-8ADAAFA2F091}" type="pres">
      <dgm:prSet presAssocID="{358CFC85-5EFC-421D-9C51-9EB1F4793230}" presName="child" presStyleLbl="alignAccFollowNode1" presStyleIdx="11" presStyleCnt="15">
        <dgm:presLayoutVars>
          <dgm:chMax val="0"/>
          <dgm:bulletEnabled val="1"/>
        </dgm:presLayoutVars>
      </dgm:prSet>
      <dgm:spPr/>
    </dgm:pt>
    <dgm:pt modelId="{FF810D1C-9012-40C6-B203-0D00116A247C}" type="pres">
      <dgm:prSet presAssocID="{A378F05F-8AA3-4DCF-A660-39CCB73369F3}" presName="sibTrans" presStyleLbl="sibTrans2D1" presStyleIdx="12" presStyleCnt="15"/>
      <dgm:spPr/>
    </dgm:pt>
    <dgm:pt modelId="{DF006E60-81FC-4875-B28D-4E1326F5DC63}" type="pres">
      <dgm:prSet presAssocID="{7B3BEECD-2F50-4AFE-80C8-583740A626AB}" presName="child" presStyleLbl="alignAccFollowNode1" presStyleIdx="12" presStyleCnt="15">
        <dgm:presLayoutVars>
          <dgm:chMax val="0"/>
          <dgm:bulletEnabled val="1"/>
        </dgm:presLayoutVars>
      </dgm:prSet>
      <dgm:spPr/>
    </dgm:pt>
    <dgm:pt modelId="{7416A06D-8BBE-4C37-ACD8-87D9AC54918F}" type="pres">
      <dgm:prSet presAssocID="{69D3CFD2-45F2-4053-BE08-6ED437134015}" presName="sibTrans" presStyleLbl="sibTrans2D1" presStyleIdx="13" presStyleCnt="15"/>
      <dgm:spPr/>
    </dgm:pt>
    <dgm:pt modelId="{34ACEA75-5D56-47C1-A840-D446BC21DE05}" type="pres">
      <dgm:prSet presAssocID="{AA7F8999-A14E-442E-B416-FB74C2BD3368}" presName="child" presStyleLbl="alignAccFollowNode1" presStyleIdx="13" presStyleCnt="15" custScaleX="70968" custScaleY="34295">
        <dgm:presLayoutVars>
          <dgm:chMax val="0"/>
          <dgm:bulletEnabled val="1"/>
        </dgm:presLayoutVars>
      </dgm:prSet>
      <dgm:spPr/>
    </dgm:pt>
    <dgm:pt modelId="{B1A1C911-17C4-40A7-BF6B-4C5DFDF9F274}" type="pres">
      <dgm:prSet presAssocID="{7D0F377C-83F0-4E57-BD4B-D6EBFE7573F5}" presName="sibTrans" presStyleLbl="sibTrans2D1" presStyleIdx="14" presStyleCnt="15"/>
      <dgm:spPr/>
    </dgm:pt>
    <dgm:pt modelId="{1258192B-D980-4906-9436-5A1BA6A5FAEC}" type="pres">
      <dgm:prSet presAssocID="{55F6D20F-8984-4D8F-B7CF-6BEEC76D39A7}" presName="child" presStyleLbl="alignAccFollowNode1" presStyleIdx="14" presStyleCnt="15">
        <dgm:presLayoutVars>
          <dgm:chMax val="0"/>
          <dgm:bulletEnabled val="1"/>
        </dgm:presLayoutVars>
      </dgm:prSet>
      <dgm:spPr/>
    </dgm:pt>
  </dgm:ptLst>
  <dgm:cxnLst>
    <dgm:cxn modelId="{112D2F06-11E0-409B-AD09-45ECB2C3FCC6}" type="presOf" srcId="{706FF72D-C3BF-448F-970D-8247C3D24F3C}" destId="{BF6959DF-6A27-431C-A026-724E08A096A3}" srcOrd="0" destOrd="0" presId="urn:microsoft.com/office/officeart/2005/8/layout/lProcess1"/>
    <dgm:cxn modelId="{126D5C0E-E523-4A46-BCA5-237943DF35C2}" srcId="{E3D57101-7185-4154-A761-78D6F1EDC233}" destId="{962480C5-E808-4A2A-B556-A3C099FE3277}" srcOrd="1" destOrd="0" parTransId="{A3314958-45F6-46A6-8603-7C09A73E364E}" sibTransId="{706FF72D-C3BF-448F-970D-8247C3D24F3C}"/>
    <dgm:cxn modelId="{6C4B2015-1CB1-4E7A-8C5F-B28B22AA920C}" type="presOf" srcId="{DAB2F229-55CC-4007-A8CF-BFC1FB043A85}" destId="{1976B97B-4FE9-400B-BE2A-A4058D42EF70}" srcOrd="0" destOrd="0" presId="urn:microsoft.com/office/officeart/2005/8/layout/lProcess1"/>
    <dgm:cxn modelId="{02E48C16-6547-48AD-BAAB-2751B0FC5380}" type="presOf" srcId="{E3D57101-7185-4154-A761-78D6F1EDC233}" destId="{DD7E71F6-4932-4797-AD1F-31901171BE14}" srcOrd="0" destOrd="0" presId="urn:microsoft.com/office/officeart/2005/8/layout/lProcess1"/>
    <dgm:cxn modelId="{AFE8561F-510F-4838-8AC2-2EC3DEAB2AB4}" type="presOf" srcId="{D7280FE7-3930-4122-B70C-758A1DB5FAC6}" destId="{2728BDA3-A0DC-477F-BB5A-FF2384181E80}" srcOrd="0" destOrd="0" presId="urn:microsoft.com/office/officeart/2005/8/layout/lProcess1"/>
    <dgm:cxn modelId="{38C74321-B383-4119-AA6E-6D7DFDE478C3}" srcId="{34BF9B3D-747C-4341-BC41-BEBB5AC9BC73}" destId="{7B3BEECD-2F50-4AFE-80C8-583740A626AB}" srcOrd="2" destOrd="0" parTransId="{0F4B94D7-C75C-4EDB-9537-67978597D159}" sibTransId="{69D3CFD2-45F2-4053-BE08-6ED437134015}"/>
    <dgm:cxn modelId="{95AF6324-31A0-4D4A-9F06-E78A99FB5814}" type="presOf" srcId="{409AA70B-C008-4C89-BC1E-052078B3A10D}" destId="{FD178A02-C953-4FDA-A4A9-1495CF40540D}" srcOrd="0" destOrd="0" presId="urn:microsoft.com/office/officeart/2005/8/layout/lProcess1"/>
    <dgm:cxn modelId="{BACA012B-6917-4005-8B8D-F34F179FB8C0}" type="presOf" srcId="{CE34C379-8A6C-4856-A7F8-84BA8FE941BE}" destId="{929827D9-FE00-438A-8047-7B1A8CB6087D}" srcOrd="0" destOrd="0" presId="urn:microsoft.com/office/officeart/2005/8/layout/lProcess1"/>
    <dgm:cxn modelId="{E2813F2D-DCB4-4BCF-88D3-7AB3F8AA2854}" srcId="{E3D57101-7185-4154-A761-78D6F1EDC233}" destId="{CE34C379-8A6C-4856-A7F8-84BA8FE941BE}" srcOrd="3" destOrd="0" parTransId="{6AA30B67-21FD-4769-8606-825D8D7450A1}" sibTransId="{409AA70B-C008-4C89-BC1E-052078B3A10D}"/>
    <dgm:cxn modelId="{CB4A2063-7B26-4D02-85EB-60666BBCCB9D}" type="presOf" srcId="{7D0F377C-83F0-4E57-BD4B-D6EBFE7573F5}" destId="{B1A1C911-17C4-40A7-BF6B-4C5DFDF9F274}" srcOrd="0" destOrd="0" presId="urn:microsoft.com/office/officeart/2005/8/layout/lProcess1"/>
    <dgm:cxn modelId="{55181645-5A85-4855-BC15-6C02B98D0D0E}" type="presOf" srcId="{F82905BC-CBC4-43B9-9B5C-5ADCF648A103}" destId="{9CF5E3EB-EC84-4E45-B968-29162C669F02}" srcOrd="0" destOrd="0" presId="urn:microsoft.com/office/officeart/2005/8/layout/lProcess1"/>
    <dgm:cxn modelId="{0ABD0A46-CF3B-40AE-AA5A-9F537CFAD2A9}" srcId="{0558EAC2-CF1B-452C-89E2-D8913355F777}" destId="{F611470E-7A3E-4DF9-8ABF-05EC02088C23}" srcOrd="3" destOrd="0" parTransId="{B6FE2BD3-19D8-48B3-9CE5-ACB613A4BB72}" sibTransId="{837B71DE-ED06-4C93-A258-58E52C978BED}"/>
    <dgm:cxn modelId="{60CD4746-BA87-4FE4-A194-54208C6D0DA1}" srcId="{34BF9B3D-747C-4341-BC41-BEBB5AC9BC73}" destId="{AA7F8999-A14E-442E-B416-FB74C2BD3368}" srcOrd="3" destOrd="0" parTransId="{792E9659-85F3-4E7A-BEE7-91C89CFDBFCE}" sibTransId="{7D0F377C-83F0-4E57-BD4B-D6EBFE7573F5}"/>
    <dgm:cxn modelId="{44F52A48-B665-4517-A792-D6831C7FA00E}" srcId="{0558EAC2-CF1B-452C-89E2-D8913355F777}" destId="{EFF38F64-3418-4198-8C1F-FD2DB510B2B9}" srcOrd="1" destOrd="0" parTransId="{FE2371AB-4FB5-445D-8981-C17AF2218CA5}" sibTransId="{5DBA8B6D-D74D-4E31-AC95-A40ED8759701}"/>
    <dgm:cxn modelId="{B6B77F68-5F59-41EC-A1FC-DD59A3E29158}" type="presOf" srcId="{55F6D20F-8984-4D8F-B7CF-6BEEC76D39A7}" destId="{1258192B-D980-4906-9436-5A1BA6A5FAEC}" srcOrd="0" destOrd="0" presId="urn:microsoft.com/office/officeart/2005/8/layout/lProcess1"/>
    <dgm:cxn modelId="{C6B1836C-E6AD-4809-B2A3-4FBDA8FF0C62}" srcId="{0558EAC2-CF1B-452C-89E2-D8913355F777}" destId="{571CCFB8-D507-4A72-BDD9-77DF682EDCAF}" srcOrd="0" destOrd="0" parTransId="{DAB2F229-55CC-4007-A8CF-BFC1FB043A85}" sibTransId="{D7280FE7-3930-4122-B70C-758A1DB5FAC6}"/>
    <dgm:cxn modelId="{9E38EB70-D6BA-433C-9985-D954CA088CD3}" type="presOf" srcId="{F611470E-7A3E-4DF9-8ABF-05EC02088C23}" destId="{497819A6-9152-4EC9-B6E1-929CFA61149A}" srcOrd="0" destOrd="0" presId="urn:microsoft.com/office/officeart/2005/8/layout/lProcess1"/>
    <dgm:cxn modelId="{67886851-AD2F-4F71-A223-9600E43E30A5}" type="presOf" srcId="{0042F47B-212D-4A47-B8CD-E220FBEFE355}" destId="{46EDA3FC-2BF0-48E9-8651-462775B78AB6}" srcOrd="0" destOrd="0" presId="urn:microsoft.com/office/officeart/2005/8/layout/lProcess1"/>
    <dgm:cxn modelId="{3459C254-C18A-4DA4-B6CF-8EA190558680}" srcId="{F82905BC-CBC4-43B9-9B5C-5ADCF648A103}" destId="{E3D57101-7185-4154-A761-78D6F1EDC233}" srcOrd="1" destOrd="0" parTransId="{692F36AD-C228-45DE-90EF-6DA505C07424}" sibTransId="{59C41030-B451-4FB3-9217-103E17CC669A}"/>
    <dgm:cxn modelId="{3B124E56-5EC3-4E26-A8E4-32DB812A2CF0}" type="presOf" srcId="{76D7311B-CB6A-412C-9AE1-3188ABC1D825}" destId="{8017116F-0BDA-4A1C-888C-CAEE0088724E}" srcOrd="0" destOrd="0" presId="urn:microsoft.com/office/officeart/2005/8/layout/lProcess1"/>
    <dgm:cxn modelId="{67F47E78-3619-47B5-AA5D-9B0B43408888}" type="presOf" srcId="{69D3CFD2-45F2-4053-BE08-6ED437134015}" destId="{7416A06D-8BBE-4C37-ACD8-87D9AC54918F}" srcOrd="0" destOrd="0" presId="urn:microsoft.com/office/officeart/2005/8/layout/lProcess1"/>
    <dgm:cxn modelId="{BE3CBC5A-02F9-422C-B914-68FAB2485A78}" type="presOf" srcId="{34BF9B3D-747C-4341-BC41-BEBB5AC9BC73}" destId="{E1C7F0BA-AEF6-4725-9FE0-E32619152DC2}" srcOrd="0" destOrd="0" presId="urn:microsoft.com/office/officeart/2005/8/layout/lProcess1"/>
    <dgm:cxn modelId="{A956FC83-59AC-41E3-921B-31B60CC34349}" type="presOf" srcId="{7B3BEECD-2F50-4AFE-80C8-583740A626AB}" destId="{DF006E60-81FC-4875-B28D-4E1326F5DC63}" srcOrd="0" destOrd="0" presId="urn:microsoft.com/office/officeart/2005/8/layout/lProcess1"/>
    <dgm:cxn modelId="{B270C484-5486-488D-BA6D-FE43F2085330}" srcId="{E3D57101-7185-4154-A761-78D6F1EDC233}" destId="{7E170191-F687-4B18-9F3B-D828AA051EE5}" srcOrd="2" destOrd="0" parTransId="{1ADB19D8-50A2-418E-8335-A777D8DFB9E2}" sibTransId="{E14D4F5D-1D3D-44FF-AB32-77CBB17F63A3}"/>
    <dgm:cxn modelId="{CA73808A-0AC0-4877-BF2F-773A57D173AC}" type="presOf" srcId="{7E170191-F687-4B18-9F3B-D828AA051EE5}" destId="{8161B63F-3CED-44A3-A272-9F1D94926D2A}" srcOrd="0" destOrd="0" presId="urn:microsoft.com/office/officeart/2005/8/layout/lProcess1"/>
    <dgm:cxn modelId="{52B0AD8B-4E18-4796-9740-72EAE45A1092}" srcId="{F82905BC-CBC4-43B9-9B5C-5ADCF648A103}" destId="{34BF9B3D-747C-4341-BC41-BEBB5AC9BC73}" srcOrd="2" destOrd="0" parTransId="{5A6FD62D-28D0-4DE7-B5E1-3BE255173562}" sibTransId="{50BD6429-6074-4998-BD3D-B7738EFD8331}"/>
    <dgm:cxn modelId="{B713448E-3775-40AB-B8EA-20604ECC1267}" type="presOf" srcId="{AA7F8999-A14E-442E-B416-FB74C2BD3368}" destId="{34ACEA75-5D56-47C1-A840-D446BC21DE05}" srcOrd="0" destOrd="0" presId="urn:microsoft.com/office/officeart/2005/8/layout/lProcess1"/>
    <dgm:cxn modelId="{CD05269F-3762-4D81-8B42-D018BBD9BACC}" type="presOf" srcId="{92A1723C-EB18-4ECE-B08F-AD24916CCBF4}" destId="{DEC70E7C-0921-47D7-8931-D24BA389FD49}" srcOrd="0" destOrd="0" presId="urn:microsoft.com/office/officeart/2005/8/layout/lProcess1"/>
    <dgm:cxn modelId="{B79B429F-CB9C-4B7B-8C8D-51C2E336CCA3}" type="presOf" srcId="{EFF38F64-3418-4198-8C1F-FD2DB510B2B9}" destId="{38221EEC-CFAC-4EA4-8D2F-93EDAF46DFC0}" srcOrd="0" destOrd="0" presId="urn:microsoft.com/office/officeart/2005/8/layout/lProcess1"/>
    <dgm:cxn modelId="{5330B6A0-AB75-4492-B036-A11C2CAED42F}" type="presOf" srcId="{CF8DE659-33E6-4578-B6C7-2D701EE59AD9}" destId="{A09D9697-B6A7-418C-9AF5-0F38A9059062}" srcOrd="0" destOrd="0" presId="urn:microsoft.com/office/officeart/2005/8/layout/lProcess1"/>
    <dgm:cxn modelId="{F8B55BA1-AB46-474A-9D80-315E28D244F9}" type="presOf" srcId="{6BDF0B85-7929-4FCE-96BE-4DD931BB337C}" destId="{BBA14B54-226E-466E-8E87-85CB399A89BC}" srcOrd="0" destOrd="0" presId="urn:microsoft.com/office/officeart/2005/8/layout/lProcess1"/>
    <dgm:cxn modelId="{13B819A2-8EA9-4555-878A-8FF22C368AAF}" srcId="{34BF9B3D-747C-4341-BC41-BEBB5AC9BC73}" destId="{0042F47B-212D-4A47-B8CD-E220FBEFE355}" srcOrd="0" destOrd="0" parTransId="{92A1723C-EB18-4ECE-B08F-AD24916CCBF4}" sibTransId="{6BDF0B85-7929-4FCE-96BE-4DD931BB337C}"/>
    <dgm:cxn modelId="{438C32A2-F264-48E1-9AD0-2B132B9D5824}" srcId="{0558EAC2-CF1B-452C-89E2-D8913355F777}" destId="{F8AE738A-4CD2-4CAB-A79F-CD6FA017FF36}" srcOrd="2" destOrd="0" parTransId="{68560C9B-509A-433C-918A-D24672DA4BF2}" sibTransId="{1F03C5EA-8D84-4B69-86CE-249634D03ECD}"/>
    <dgm:cxn modelId="{78DBBDA4-7949-4EC9-B8ED-13D024823F83}" type="presOf" srcId="{AACFF1FD-76B5-416D-BE8C-74FDFA35A459}" destId="{90277017-B3B1-4FF4-ACAC-428F2C450D14}" srcOrd="0" destOrd="0" presId="urn:microsoft.com/office/officeart/2005/8/layout/lProcess1"/>
    <dgm:cxn modelId="{BACC72A8-66C5-4911-8B76-E11057360FFD}" srcId="{34BF9B3D-747C-4341-BC41-BEBB5AC9BC73}" destId="{55F6D20F-8984-4D8F-B7CF-6BEEC76D39A7}" srcOrd="4" destOrd="0" parTransId="{483283D3-11F5-489E-B986-991DBCD07FD5}" sibTransId="{D9AEC69C-03EA-45FD-8FDB-EEF0EE5FE6E8}"/>
    <dgm:cxn modelId="{CD4524AD-AA27-4386-BD1B-8374F7A4BE92}" type="presOf" srcId="{0558EAC2-CF1B-452C-89E2-D8913355F777}" destId="{573EB2FB-84BF-45A8-83EB-3F5407C235F4}" srcOrd="0" destOrd="0" presId="urn:microsoft.com/office/officeart/2005/8/layout/lProcess1"/>
    <dgm:cxn modelId="{95B86CB2-9F36-4B30-9E9F-18AFA5C331B5}" srcId="{34BF9B3D-747C-4341-BC41-BEBB5AC9BC73}" destId="{358CFC85-5EFC-421D-9C51-9EB1F4793230}" srcOrd="1" destOrd="0" parTransId="{28006DFB-6C97-44B4-83E1-CA45C4A2CCA1}" sibTransId="{A378F05F-8AA3-4DCF-A660-39CCB73369F3}"/>
    <dgm:cxn modelId="{D4F329B9-C42D-4E4C-B9B7-E26931DF56A6}" type="presOf" srcId="{837B71DE-ED06-4C93-A258-58E52C978BED}" destId="{FD85991D-F40B-4E1A-9CF5-CCFBF2474F29}" srcOrd="0" destOrd="0" presId="urn:microsoft.com/office/officeart/2005/8/layout/lProcess1"/>
    <dgm:cxn modelId="{EFA59CBB-E8BC-48BA-8991-4F8043302E49}" type="presOf" srcId="{9561AD1E-E81A-4DC6-A8E5-ECDAA00C2E0F}" destId="{AEB9F894-946C-47EB-B3C9-9A8C12AB56F9}" srcOrd="0" destOrd="0" presId="urn:microsoft.com/office/officeart/2005/8/layout/lProcess1"/>
    <dgm:cxn modelId="{2DEC26CD-400F-4D14-9FF5-F60E0FD9FA3F}" type="presOf" srcId="{A378F05F-8AA3-4DCF-A660-39CCB73369F3}" destId="{FF810D1C-9012-40C6-B203-0D00116A247C}" srcOrd="0" destOrd="0" presId="urn:microsoft.com/office/officeart/2005/8/layout/lProcess1"/>
    <dgm:cxn modelId="{832A36CE-0BA3-48B1-817C-153CD0B075D0}" type="presOf" srcId="{F8AE738A-4CD2-4CAB-A79F-CD6FA017FF36}" destId="{B7F17739-436E-4A41-8962-FFC924EF1EFD}" srcOrd="0" destOrd="0" presId="urn:microsoft.com/office/officeart/2005/8/layout/lProcess1"/>
    <dgm:cxn modelId="{B1FC1BD6-D345-4DA6-8B2D-81DEF4D8078A}" srcId="{E3D57101-7185-4154-A761-78D6F1EDC233}" destId="{9561AD1E-E81A-4DC6-A8E5-ECDAA00C2E0F}" srcOrd="0" destOrd="0" parTransId="{C09B0166-882B-421C-97A9-1C3D43F9ECA0}" sibTransId="{CF8DE659-33E6-4578-B6C7-2D701EE59AD9}"/>
    <dgm:cxn modelId="{93FF60D6-FB7D-4455-86DF-26E5E4A5FA71}" type="presOf" srcId="{1F03C5EA-8D84-4B69-86CE-249634D03ECD}" destId="{8F23ED50-CAF2-4037-86B5-AFB91147DAC1}" srcOrd="0" destOrd="0" presId="urn:microsoft.com/office/officeart/2005/8/layout/lProcess1"/>
    <dgm:cxn modelId="{756D6BD7-2BCF-4026-85EC-4A9319A9B600}" srcId="{0558EAC2-CF1B-452C-89E2-D8913355F777}" destId="{76D7311B-CB6A-412C-9AE1-3188ABC1D825}" srcOrd="4" destOrd="0" parTransId="{DF4B3401-4BF7-4CDF-AD04-91B70E9806D1}" sibTransId="{01D51D0C-E8C0-4855-94C3-082C91999587}"/>
    <dgm:cxn modelId="{965226DF-A65E-4192-A9F0-3C6EEB3E140D}" type="presOf" srcId="{5DBA8B6D-D74D-4E31-AC95-A40ED8759701}" destId="{E7B9EF4D-A431-47B4-85D1-F0A448EBB5A9}" srcOrd="0" destOrd="0" presId="urn:microsoft.com/office/officeart/2005/8/layout/lProcess1"/>
    <dgm:cxn modelId="{8AE7F8E2-4269-403F-87A4-1F85E5F26B5F}" type="presOf" srcId="{E14D4F5D-1D3D-44FF-AB32-77CBB17F63A3}" destId="{E63311B7-0AF0-4C7A-B25F-15ED44CE4BED}" srcOrd="0" destOrd="0" presId="urn:microsoft.com/office/officeart/2005/8/layout/lProcess1"/>
    <dgm:cxn modelId="{F1DE21E6-569B-4477-9063-33DC141195E9}" type="presOf" srcId="{571CCFB8-D507-4A72-BDD9-77DF682EDCAF}" destId="{3EC7ABDA-93F7-4BCF-9B12-5137C11E39AE}" srcOrd="0" destOrd="0" presId="urn:microsoft.com/office/officeart/2005/8/layout/lProcess1"/>
    <dgm:cxn modelId="{D6AE0EE8-4E30-4578-904F-28FC40BE9E1B}" srcId="{F82905BC-CBC4-43B9-9B5C-5ADCF648A103}" destId="{0558EAC2-CF1B-452C-89E2-D8913355F777}" srcOrd="0" destOrd="0" parTransId="{B876C01B-80A2-4181-8704-14B86EA602DD}" sibTransId="{08E8DEEE-92D8-44BE-8B52-B9A5A351136F}"/>
    <dgm:cxn modelId="{2309F8F4-8C14-4B5B-8B3B-361EDE1BD295}" type="presOf" srcId="{962480C5-E808-4A2A-B556-A3C099FE3277}" destId="{F5ADF386-F227-44CB-B74F-13D7D9E11529}" srcOrd="0" destOrd="0" presId="urn:microsoft.com/office/officeart/2005/8/layout/lProcess1"/>
    <dgm:cxn modelId="{E2B292F6-66CA-474C-811A-D3C4C18EAAB2}" srcId="{E3D57101-7185-4154-A761-78D6F1EDC233}" destId="{AACFF1FD-76B5-416D-BE8C-74FDFA35A459}" srcOrd="4" destOrd="0" parTransId="{9939E9AB-9D7E-46E7-AE80-7D2EA17E869B}" sibTransId="{FA181A12-A78E-4842-A27C-B52B0390B11D}"/>
    <dgm:cxn modelId="{DE7518FB-B970-4532-B329-5D463B5BD5EC}" type="presOf" srcId="{358CFC85-5EFC-421D-9C51-9EB1F4793230}" destId="{2B4CE044-4C07-48DF-A9AA-8ADAAFA2F091}" srcOrd="0" destOrd="0" presId="urn:microsoft.com/office/officeart/2005/8/layout/lProcess1"/>
    <dgm:cxn modelId="{48F724FD-4A5C-4DD5-82C2-4226F3E0DA81}" type="presOf" srcId="{C09B0166-882B-421C-97A9-1C3D43F9ECA0}" destId="{8195FF29-B4F7-4B10-843D-3A19AB9891BB}" srcOrd="0" destOrd="0" presId="urn:microsoft.com/office/officeart/2005/8/layout/lProcess1"/>
    <dgm:cxn modelId="{8F51AA0F-F5CA-4755-B4BA-DA1C41FC4170}" type="presParOf" srcId="{9CF5E3EB-EC84-4E45-B968-29162C669F02}" destId="{2106C5C2-A566-4F8C-B760-2DE4CA1B3054}" srcOrd="0" destOrd="0" presId="urn:microsoft.com/office/officeart/2005/8/layout/lProcess1"/>
    <dgm:cxn modelId="{6551E1E4-EEF8-4E62-9B6A-A3A6B865F198}" type="presParOf" srcId="{2106C5C2-A566-4F8C-B760-2DE4CA1B3054}" destId="{573EB2FB-84BF-45A8-83EB-3F5407C235F4}" srcOrd="0" destOrd="0" presId="urn:microsoft.com/office/officeart/2005/8/layout/lProcess1"/>
    <dgm:cxn modelId="{6CBB6277-0F13-4DD2-847F-CA421BC4B0D9}" type="presParOf" srcId="{2106C5C2-A566-4F8C-B760-2DE4CA1B3054}" destId="{1976B97B-4FE9-400B-BE2A-A4058D42EF70}" srcOrd="1" destOrd="0" presId="urn:microsoft.com/office/officeart/2005/8/layout/lProcess1"/>
    <dgm:cxn modelId="{80506660-1DB7-4CB5-BC6F-47665DA1BD7F}" type="presParOf" srcId="{2106C5C2-A566-4F8C-B760-2DE4CA1B3054}" destId="{3EC7ABDA-93F7-4BCF-9B12-5137C11E39AE}" srcOrd="2" destOrd="0" presId="urn:microsoft.com/office/officeart/2005/8/layout/lProcess1"/>
    <dgm:cxn modelId="{C7DC8AEA-CE8A-476F-8F5D-FCA243FF5695}" type="presParOf" srcId="{2106C5C2-A566-4F8C-B760-2DE4CA1B3054}" destId="{2728BDA3-A0DC-477F-BB5A-FF2384181E80}" srcOrd="3" destOrd="0" presId="urn:microsoft.com/office/officeart/2005/8/layout/lProcess1"/>
    <dgm:cxn modelId="{43A336D7-3424-4518-97DE-86B4978F7B8D}" type="presParOf" srcId="{2106C5C2-A566-4F8C-B760-2DE4CA1B3054}" destId="{38221EEC-CFAC-4EA4-8D2F-93EDAF46DFC0}" srcOrd="4" destOrd="0" presId="urn:microsoft.com/office/officeart/2005/8/layout/lProcess1"/>
    <dgm:cxn modelId="{E82F00E1-D1AF-4A26-B1F0-C4269E77584C}" type="presParOf" srcId="{2106C5C2-A566-4F8C-B760-2DE4CA1B3054}" destId="{E7B9EF4D-A431-47B4-85D1-F0A448EBB5A9}" srcOrd="5" destOrd="0" presId="urn:microsoft.com/office/officeart/2005/8/layout/lProcess1"/>
    <dgm:cxn modelId="{6404F40F-3A20-4173-8D87-C5AE65FE921F}" type="presParOf" srcId="{2106C5C2-A566-4F8C-B760-2DE4CA1B3054}" destId="{B7F17739-436E-4A41-8962-FFC924EF1EFD}" srcOrd="6" destOrd="0" presId="urn:microsoft.com/office/officeart/2005/8/layout/lProcess1"/>
    <dgm:cxn modelId="{9E7BFF84-BB96-44C5-BED6-426A83DDBF47}" type="presParOf" srcId="{2106C5C2-A566-4F8C-B760-2DE4CA1B3054}" destId="{8F23ED50-CAF2-4037-86B5-AFB91147DAC1}" srcOrd="7" destOrd="0" presId="urn:microsoft.com/office/officeart/2005/8/layout/lProcess1"/>
    <dgm:cxn modelId="{A0619EBC-260C-44E3-8B1A-5E833BF22850}" type="presParOf" srcId="{2106C5C2-A566-4F8C-B760-2DE4CA1B3054}" destId="{497819A6-9152-4EC9-B6E1-929CFA61149A}" srcOrd="8" destOrd="0" presId="urn:microsoft.com/office/officeart/2005/8/layout/lProcess1"/>
    <dgm:cxn modelId="{9359593C-945E-49E9-B01B-3F15D521AC54}" type="presParOf" srcId="{2106C5C2-A566-4F8C-B760-2DE4CA1B3054}" destId="{FD85991D-F40B-4E1A-9CF5-CCFBF2474F29}" srcOrd="9" destOrd="0" presId="urn:microsoft.com/office/officeart/2005/8/layout/lProcess1"/>
    <dgm:cxn modelId="{5AB38B1D-A3E4-4684-8BC4-FF3FD8C43050}" type="presParOf" srcId="{2106C5C2-A566-4F8C-B760-2DE4CA1B3054}" destId="{8017116F-0BDA-4A1C-888C-CAEE0088724E}" srcOrd="10" destOrd="0" presId="urn:microsoft.com/office/officeart/2005/8/layout/lProcess1"/>
    <dgm:cxn modelId="{CE4CDFD7-1F8C-4DCF-97AE-F7722CC8524C}" type="presParOf" srcId="{9CF5E3EB-EC84-4E45-B968-29162C669F02}" destId="{A8E1A3D5-02FC-47E8-BEF9-76D83912FA6D}" srcOrd="1" destOrd="0" presId="urn:microsoft.com/office/officeart/2005/8/layout/lProcess1"/>
    <dgm:cxn modelId="{F2DF6405-7F1A-4309-AF77-7BC03AADF088}" type="presParOf" srcId="{9CF5E3EB-EC84-4E45-B968-29162C669F02}" destId="{D986E5B0-4329-46C8-8A57-44C0BE8B8943}" srcOrd="2" destOrd="0" presId="urn:microsoft.com/office/officeart/2005/8/layout/lProcess1"/>
    <dgm:cxn modelId="{0C26E4F1-56C8-4CFA-A67E-D772FF65D13B}" type="presParOf" srcId="{D986E5B0-4329-46C8-8A57-44C0BE8B8943}" destId="{DD7E71F6-4932-4797-AD1F-31901171BE14}" srcOrd="0" destOrd="0" presId="urn:microsoft.com/office/officeart/2005/8/layout/lProcess1"/>
    <dgm:cxn modelId="{9A8E6587-7233-4408-92D8-5B716E6A3329}" type="presParOf" srcId="{D986E5B0-4329-46C8-8A57-44C0BE8B8943}" destId="{8195FF29-B4F7-4B10-843D-3A19AB9891BB}" srcOrd="1" destOrd="0" presId="urn:microsoft.com/office/officeart/2005/8/layout/lProcess1"/>
    <dgm:cxn modelId="{ED63D28D-E1CA-446E-B233-367FAADCCA95}" type="presParOf" srcId="{D986E5B0-4329-46C8-8A57-44C0BE8B8943}" destId="{AEB9F894-946C-47EB-B3C9-9A8C12AB56F9}" srcOrd="2" destOrd="0" presId="urn:microsoft.com/office/officeart/2005/8/layout/lProcess1"/>
    <dgm:cxn modelId="{B6D80583-ACBF-4470-AACA-8D0D84EA2151}" type="presParOf" srcId="{D986E5B0-4329-46C8-8A57-44C0BE8B8943}" destId="{A09D9697-B6A7-418C-9AF5-0F38A9059062}" srcOrd="3" destOrd="0" presId="urn:microsoft.com/office/officeart/2005/8/layout/lProcess1"/>
    <dgm:cxn modelId="{5091092E-F252-4F50-A6E5-9553032DEA58}" type="presParOf" srcId="{D986E5B0-4329-46C8-8A57-44C0BE8B8943}" destId="{F5ADF386-F227-44CB-B74F-13D7D9E11529}" srcOrd="4" destOrd="0" presId="urn:microsoft.com/office/officeart/2005/8/layout/lProcess1"/>
    <dgm:cxn modelId="{90F186B5-BF60-46B0-812E-F73570A7D193}" type="presParOf" srcId="{D986E5B0-4329-46C8-8A57-44C0BE8B8943}" destId="{BF6959DF-6A27-431C-A026-724E08A096A3}" srcOrd="5" destOrd="0" presId="urn:microsoft.com/office/officeart/2005/8/layout/lProcess1"/>
    <dgm:cxn modelId="{1177B77A-ECBF-49DD-9798-B3AB395A392B}" type="presParOf" srcId="{D986E5B0-4329-46C8-8A57-44C0BE8B8943}" destId="{8161B63F-3CED-44A3-A272-9F1D94926D2A}" srcOrd="6" destOrd="0" presId="urn:microsoft.com/office/officeart/2005/8/layout/lProcess1"/>
    <dgm:cxn modelId="{C1CBCF88-8416-479E-9919-E0A202C7865D}" type="presParOf" srcId="{D986E5B0-4329-46C8-8A57-44C0BE8B8943}" destId="{E63311B7-0AF0-4C7A-B25F-15ED44CE4BED}" srcOrd="7" destOrd="0" presId="urn:microsoft.com/office/officeart/2005/8/layout/lProcess1"/>
    <dgm:cxn modelId="{0CF3AA1B-396F-40A5-8318-B15A57F72D37}" type="presParOf" srcId="{D986E5B0-4329-46C8-8A57-44C0BE8B8943}" destId="{929827D9-FE00-438A-8047-7B1A8CB6087D}" srcOrd="8" destOrd="0" presId="urn:microsoft.com/office/officeart/2005/8/layout/lProcess1"/>
    <dgm:cxn modelId="{74449E4E-8F5C-4266-9AFA-C5A09F010958}" type="presParOf" srcId="{D986E5B0-4329-46C8-8A57-44C0BE8B8943}" destId="{FD178A02-C953-4FDA-A4A9-1495CF40540D}" srcOrd="9" destOrd="0" presId="urn:microsoft.com/office/officeart/2005/8/layout/lProcess1"/>
    <dgm:cxn modelId="{631173A3-CA20-45E8-BDD5-D9B346FF95F4}" type="presParOf" srcId="{D986E5B0-4329-46C8-8A57-44C0BE8B8943}" destId="{90277017-B3B1-4FF4-ACAC-428F2C450D14}" srcOrd="10" destOrd="0" presId="urn:microsoft.com/office/officeart/2005/8/layout/lProcess1"/>
    <dgm:cxn modelId="{527FB706-4816-4895-A150-6F22490BCEE9}" type="presParOf" srcId="{9CF5E3EB-EC84-4E45-B968-29162C669F02}" destId="{33A9BE0E-6C66-4BB1-8F65-DE4D98941F8A}" srcOrd="3" destOrd="0" presId="urn:microsoft.com/office/officeart/2005/8/layout/lProcess1"/>
    <dgm:cxn modelId="{05B4FEDF-23B4-40D2-94C7-8CE060EF8DDD}" type="presParOf" srcId="{9CF5E3EB-EC84-4E45-B968-29162C669F02}" destId="{8AB7A661-FBF0-4AD3-948A-D36D7D9A7E5A}" srcOrd="4" destOrd="0" presId="urn:microsoft.com/office/officeart/2005/8/layout/lProcess1"/>
    <dgm:cxn modelId="{BEC5189A-3B59-4320-9F73-CF6BD8831B56}" type="presParOf" srcId="{8AB7A661-FBF0-4AD3-948A-D36D7D9A7E5A}" destId="{E1C7F0BA-AEF6-4725-9FE0-E32619152DC2}" srcOrd="0" destOrd="0" presId="urn:microsoft.com/office/officeart/2005/8/layout/lProcess1"/>
    <dgm:cxn modelId="{2EA42B85-E2C5-41F8-ACEC-06EDF9B3C554}" type="presParOf" srcId="{8AB7A661-FBF0-4AD3-948A-D36D7D9A7E5A}" destId="{DEC70E7C-0921-47D7-8931-D24BA389FD49}" srcOrd="1" destOrd="0" presId="urn:microsoft.com/office/officeart/2005/8/layout/lProcess1"/>
    <dgm:cxn modelId="{F29A71D0-62E1-4099-B783-A26EE735DDE4}" type="presParOf" srcId="{8AB7A661-FBF0-4AD3-948A-D36D7D9A7E5A}" destId="{46EDA3FC-2BF0-48E9-8651-462775B78AB6}" srcOrd="2" destOrd="0" presId="urn:microsoft.com/office/officeart/2005/8/layout/lProcess1"/>
    <dgm:cxn modelId="{ED1D252E-28FC-40D3-A638-447896522D83}" type="presParOf" srcId="{8AB7A661-FBF0-4AD3-948A-D36D7D9A7E5A}" destId="{BBA14B54-226E-466E-8E87-85CB399A89BC}" srcOrd="3" destOrd="0" presId="urn:microsoft.com/office/officeart/2005/8/layout/lProcess1"/>
    <dgm:cxn modelId="{50B69B2E-210B-4F4C-96BF-8E8449B4F4E8}" type="presParOf" srcId="{8AB7A661-FBF0-4AD3-948A-D36D7D9A7E5A}" destId="{2B4CE044-4C07-48DF-A9AA-8ADAAFA2F091}" srcOrd="4" destOrd="0" presId="urn:microsoft.com/office/officeart/2005/8/layout/lProcess1"/>
    <dgm:cxn modelId="{5E695E38-B9D5-4F3B-A333-AED1C64C7076}" type="presParOf" srcId="{8AB7A661-FBF0-4AD3-948A-D36D7D9A7E5A}" destId="{FF810D1C-9012-40C6-B203-0D00116A247C}" srcOrd="5" destOrd="0" presId="urn:microsoft.com/office/officeart/2005/8/layout/lProcess1"/>
    <dgm:cxn modelId="{CB68C928-0605-4F02-A1BB-A958EF30A80E}" type="presParOf" srcId="{8AB7A661-FBF0-4AD3-948A-D36D7D9A7E5A}" destId="{DF006E60-81FC-4875-B28D-4E1326F5DC63}" srcOrd="6" destOrd="0" presId="urn:microsoft.com/office/officeart/2005/8/layout/lProcess1"/>
    <dgm:cxn modelId="{F2C2302A-0DCF-4B12-A7CE-4773007AD5C0}" type="presParOf" srcId="{8AB7A661-FBF0-4AD3-948A-D36D7D9A7E5A}" destId="{7416A06D-8BBE-4C37-ACD8-87D9AC54918F}" srcOrd="7" destOrd="0" presId="urn:microsoft.com/office/officeart/2005/8/layout/lProcess1"/>
    <dgm:cxn modelId="{DA5022D3-70DB-46E9-B589-B85551377E06}" type="presParOf" srcId="{8AB7A661-FBF0-4AD3-948A-D36D7D9A7E5A}" destId="{34ACEA75-5D56-47C1-A840-D446BC21DE05}" srcOrd="8" destOrd="0" presId="urn:microsoft.com/office/officeart/2005/8/layout/lProcess1"/>
    <dgm:cxn modelId="{B857C7BD-27B3-4A68-BD75-693A47A34FA4}" type="presParOf" srcId="{8AB7A661-FBF0-4AD3-948A-D36D7D9A7E5A}" destId="{B1A1C911-17C4-40A7-BF6B-4C5DFDF9F274}" srcOrd="9" destOrd="0" presId="urn:microsoft.com/office/officeart/2005/8/layout/lProcess1"/>
    <dgm:cxn modelId="{C81B1EDA-E579-4493-854E-7D7FC34F4CB4}" type="presParOf" srcId="{8AB7A661-FBF0-4AD3-948A-D36D7D9A7E5A}" destId="{1258192B-D980-4906-9436-5A1BA6A5FAEC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5FB81B-8D4F-4909-B920-9130B11468D0}" type="doc">
      <dgm:prSet loTypeId="urn:microsoft.com/office/officeart/2005/8/layout/lProcess1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hr-HR"/>
        </a:p>
      </dgm:t>
    </dgm:pt>
    <dgm:pt modelId="{EFF667A6-D573-4619-A37D-621361C43603}">
      <dgm:prSet phldrT="[Tekst]"/>
      <dgm:spPr/>
      <dgm:t>
        <a:bodyPr/>
        <a:lstStyle/>
        <a:p>
          <a:r>
            <a:rPr lang="hr-H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 POSLOVANJA</a:t>
          </a:r>
        </a:p>
      </dgm:t>
    </dgm:pt>
    <dgm:pt modelId="{B6D26AB0-4481-44B3-B76B-8407F1C9B4BF}" type="parTrans" cxnId="{A138CE06-228C-43F8-835E-1F7C9E779AC2}">
      <dgm:prSet/>
      <dgm:spPr/>
      <dgm:t>
        <a:bodyPr/>
        <a:lstStyle/>
        <a:p>
          <a:endParaRPr lang="hr-HR"/>
        </a:p>
      </dgm:t>
    </dgm:pt>
    <dgm:pt modelId="{77579B3A-2560-45E8-8707-559CF3F835B5}" type="sibTrans" cxnId="{A138CE06-228C-43F8-835E-1F7C9E779AC2}">
      <dgm:prSet/>
      <dgm:spPr/>
      <dgm:t>
        <a:bodyPr/>
        <a:lstStyle/>
        <a:p>
          <a:endParaRPr lang="hr-HR"/>
        </a:p>
      </dgm:t>
    </dgm:pt>
    <dgm:pt modelId="{1A2E0443-991C-42EB-8CD6-2A19C3D05CF1}">
      <dgm:prSet phldrT="[Tekst]"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Rashodi za zaposlene, materijalni rashodi, financijski rashodi, subvencije, pomoći unutar opće države, naknade građanima i kućanstvima na temelju osiguranja i drugih naknada, ostali rashodi</a:t>
          </a:r>
        </a:p>
      </dgm:t>
    </dgm:pt>
    <dgm:pt modelId="{B25DD173-FCDA-472C-AE5C-9649AFCF3D75}" type="parTrans" cxnId="{7AF526CB-C2AD-44D8-BE21-87011E0E8B0D}">
      <dgm:prSet/>
      <dgm:spPr/>
      <dgm:t>
        <a:bodyPr/>
        <a:lstStyle/>
        <a:p>
          <a:endParaRPr lang="hr-HR"/>
        </a:p>
      </dgm:t>
    </dgm:pt>
    <dgm:pt modelId="{EEA9DFC1-8308-4044-B910-9E8A1D22BA15}" type="sibTrans" cxnId="{7AF526CB-C2AD-44D8-BE21-87011E0E8B0D}">
      <dgm:prSet/>
      <dgm:spPr/>
      <dgm:t>
        <a:bodyPr/>
        <a:lstStyle/>
        <a:p>
          <a:endParaRPr lang="hr-HR"/>
        </a:p>
      </dgm:t>
    </dgm:pt>
    <dgm:pt modelId="{4E27EF37-5670-4B12-BC4E-A55CDCC1C522}">
      <dgm:prSet phldrT="[Tekst]"/>
      <dgm:spPr/>
      <dgm:t>
        <a:bodyPr/>
        <a:lstStyle/>
        <a:p>
          <a:r>
            <a:rPr lang="hr-HR" i="1" dirty="0">
              <a:latin typeface="Times New Roman" panose="02020603050405020304" pitchFamily="18" charset="0"/>
              <a:cs typeface="Times New Roman" panose="02020603050405020304" pitchFamily="18" charset="0"/>
            </a:rPr>
            <a:t>Primjer: </a:t>
          </a:r>
          <a:r>
            <a:rPr lang="hr-HR" i="0" dirty="0">
              <a:latin typeface="Times New Roman" panose="02020603050405020304" pitchFamily="18" charset="0"/>
              <a:cs typeface="Times New Roman" panose="02020603050405020304" pitchFamily="18" charset="0"/>
            </a:rPr>
            <a:t>plaće, uredski materijal, struja, voda, plin, komunalne usluge, telefon, pošta, bankarske usluge, sufinanciranje cijene vrtića, seminari, namirnice, gorivo, tisak, članarine, pomoć obiteljima i kućanstvima, stipendije…</a:t>
          </a:r>
          <a:endParaRPr lang="hr-HR" i="0" dirty="0"/>
        </a:p>
      </dgm:t>
    </dgm:pt>
    <dgm:pt modelId="{7ED67AC1-288D-4813-9672-AE6C0590B941}" type="parTrans" cxnId="{49690580-63F5-4479-AEC4-D036D90D8F0A}">
      <dgm:prSet/>
      <dgm:spPr/>
      <dgm:t>
        <a:bodyPr/>
        <a:lstStyle/>
        <a:p>
          <a:endParaRPr lang="hr-HR"/>
        </a:p>
      </dgm:t>
    </dgm:pt>
    <dgm:pt modelId="{87FF5107-52B7-4E8C-80D1-B9829EC20216}" type="sibTrans" cxnId="{49690580-63F5-4479-AEC4-D036D90D8F0A}">
      <dgm:prSet/>
      <dgm:spPr/>
      <dgm:t>
        <a:bodyPr/>
        <a:lstStyle/>
        <a:p>
          <a:endParaRPr lang="hr-HR"/>
        </a:p>
      </dgm:t>
    </dgm:pt>
    <dgm:pt modelId="{1FF03EBE-6DF9-4F73-9207-80C41E117C08}">
      <dgm:prSet phldrT="[Tekst]"/>
      <dgm:spPr/>
      <dgm:t>
        <a:bodyPr/>
        <a:lstStyle/>
        <a:p>
          <a:r>
            <a:rPr lang="hr-H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IZDACI ZA FINANCIJSKU IMOVINU I OTPLATE ZAJMOVA</a:t>
          </a:r>
        </a:p>
      </dgm:t>
    </dgm:pt>
    <dgm:pt modelId="{CF7473A9-CFFB-45F4-B3F2-31E2B7E2F0EF}" type="parTrans" cxnId="{63CBBAEA-531E-4ABD-A8F1-6D7A14F21C2C}">
      <dgm:prSet/>
      <dgm:spPr/>
      <dgm:t>
        <a:bodyPr/>
        <a:lstStyle/>
        <a:p>
          <a:endParaRPr lang="hr-HR"/>
        </a:p>
      </dgm:t>
    </dgm:pt>
    <dgm:pt modelId="{66D704F4-BA8E-4CF0-9308-5A4698971BCD}" type="sibTrans" cxnId="{63CBBAEA-531E-4ABD-A8F1-6D7A14F21C2C}">
      <dgm:prSet/>
      <dgm:spPr/>
      <dgm:t>
        <a:bodyPr/>
        <a:lstStyle/>
        <a:p>
          <a:endParaRPr lang="hr-HR"/>
        </a:p>
      </dgm:t>
    </dgm:pt>
    <dgm:pt modelId="{311E0A0C-F900-425C-AA3B-EE4FAF6FEEF2}">
      <dgm:prSet phldrT="[Tekst]"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Izdaci za otplatu glavnice primljenih kredita i zajmova</a:t>
          </a:r>
        </a:p>
      </dgm:t>
    </dgm:pt>
    <dgm:pt modelId="{4394E1DC-B518-4CA7-9C49-2ACFB0AD6E47}" type="parTrans" cxnId="{FF4D6589-C68D-4DA0-9531-1CFCCFFE3E7A}">
      <dgm:prSet/>
      <dgm:spPr/>
      <dgm:t>
        <a:bodyPr/>
        <a:lstStyle/>
        <a:p>
          <a:endParaRPr lang="hr-HR"/>
        </a:p>
      </dgm:t>
    </dgm:pt>
    <dgm:pt modelId="{E55C648A-7F13-40E4-A8EE-0D91D51A924C}" type="sibTrans" cxnId="{FF4D6589-C68D-4DA0-9531-1CFCCFFE3E7A}">
      <dgm:prSet/>
      <dgm:spPr/>
      <dgm:t>
        <a:bodyPr/>
        <a:lstStyle/>
        <a:p>
          <a:endParaRPr lang="hr-HR"/>
        </a:p>
      </dgm:t>
    </dgm:pt>
    <dgm:pt modelId="{B1DB61F7-C28F-47DC-815C-F10614CA219F}">
      <dgm:prSet phldrT="[Tekst]"/>
      <dgm:spPr/>
      <dgm:t>
        <a:bodyPr/>
        <a:lstStyle/>
        <a:p>
          <a:r>
            <a:rPr lang="hr-HR" i="1" dirty="0">
              <a:latin typeface="Times New Roman" panose="02020603050405020304" pitchFamily="18" charset="0"/>
              <a:cs typeface="Times New Roman" panose="02020603050405020304" pitchFamily="18" charset="0"/>
            </a:rPr>
            <a:t>Primjer:</a:t>
          </a:r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 otplata kredita</a:t>
          </a:r>
        </a:p>
      </dgm:t>
    </dgm:pt>
    <dgm:pt modelId="{582D0F57-0D6F-4665-BD5F-4F1C29A7C73A}" type="parTrans" cxnId="{E6AA2566-D7E9-484C-82F9-0871E9B21EEC}">
      <dgm:prSet/>
      <dgm:spPr/>
      <dgm:t>
        <a:bodyPr/>
        <a:lstStyle/>
        <a:p>
          <a:endParaRPr lang="hr-HR"/>
        </a:p>
      </dgm:t>
    </dgm:pt>
    <dgm:pt modelId="{6409DFD1-BAC3-42E4-8890-420955FFA149}" type="sibTrans" cxnId="{E6AA2566-D7E9-484C-82F9-0871E9B21EEC}">
      <dgm:prSet/>
      <dgm:spPr/>
      <dgm:t>
        <a:bodyPr/>
        <a:lstStyle/>
        <a:p>
          <a:endParaRPr lang="hr-HR"/>
        </a:p>
      </dgm:t>
    </dgm:pt>
    <dgm:pt modelId="{B67A90F4-7D38-4B42-B202-0118BB6FA995}">
      <dgm:prSet/>
      <dgm:spPr/>
      <dgm:t>
        <a:bodyPr/>
        <a:lstStyle/>
        <a:p>
          <a:r>
            <a:rPr lang="hr-H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 ZA NABAVU NEFINANCIJSKE IMOVINE</a:t>
          </a:r>
        </a:p>
      </dgm:t>
    </dgm:pt>
    <dgm:pt modelId="{E5E568C7-E2AF-4535-BCAC-E4168FE071E5}" type="parTrans" cxnId="{3AD54E9F-E7F6-46CF-AD79-C70FBC6C63C3}">
      <dgm:prSet/>
      <dgm:spPr/>
      <dgm:t>
        <a:bodyPr/>
        <a:lstStyle/>
        <a:p>
          <a:endParaRPr lang="hr-HR"/>
        </a:p>
      </dgm:t>
    </dgm:pt>
    <dgm:pt modelId="{52391135-BE45-4F7B-A419-DABEC74597A9}" type="sibTrans" cxnId="{3AD54E9F-E7F6-46CF-AD79-C70FBC6C63C3}">
      <dgm:prSet/>
      <dgm:spPr/>
      <dgm:t>
        <a:bodyPr/>
        <a:lstStyle/>
        <a:p>
          <a:endParaRPr lang="hr-HR"/>
        </a:p>
      </dgm:t>
    </dgm:pt>
    <dgm:pt modelId="{D7538A74-644C-40D8-99F4-45DDAEA24504}">
      <dgm:prSet/>
      <dgm:spPr/>
      <dgm:t>
        <a:bodyPr/>
        <a:lstStyle/>
        <a:p>
          <a:r>
            <a:rPr lang="hr-HR" i="1" dirty="0">
              <a:latin typeface="Times New Roman" panose="02020603050405020304" pitchFamily="18" charset="0"/>
              <a:cs typeface="Times New Roman" panose="02020603050405020304" pitchFamily="18" charset="0"/>
            </a:rPr>
            <a:t>Primjer:</a:t>
          </a:r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 kupnja opreme, ulaganja na zgradama, opremi, sanacija cesta, klizišta…</a:t>
          </a:r>
        </a:p>
      </dgm:t>
    </dgm:pt>
    <dgm:pt modelId="{D56B7357-8C10-4A64-BFC7-35550AE8CE3A}" type="parTrans" cxnId="{1B15522E-9E7D-44BD-83D3-9A4A2CD35CA1}">
      <dgm:prSet/>
      <dgm:spPr/>
      <dgm:t>
        <a:bodyPr/>
        <a:lstStyle/>
        <a:p>
          <a:endParaRPr lang="hr-HR"/>
        </a:p>
      </dgm:t>
    </dgm:pt>
    <dgm:pt modelId="{40730A3C-8FF8-4ADB-8545-D0C757B94967}" type="sibTrans" cxnId="{1B15522E-9E7D-44BD-83D3-9A4A2CD35CA1}">
      <dgm:prSet/>
      <dgm:spPr/>
      <dgm:t>
        <a:bodyPr/>
        <a:lstStyle/>
        <a:p>
          <a:endParaRPr lang="hr-HR"/>
        </a:p>
      </dgm:t>
    </dgm:pt>
    <dgm:pt modelId="{12717F7C-549E-438C-8AE6-36DCBFB952AB}">
      <dgm:prSet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Rashodi za nabavu neproizvedene dugotrajne imovine, rashodi za nabavu proizvedene dugotrajne imovine, rashodi za dodatna ulaganja na nefinancijskoj imovini</a:t>
          </a:r>
        </a:p>
      </dgm:t>
    </dgm:pt>
    <dgm:pt modelId="{9C257AE6-5CBC-4CDC-A0F4-4544D4461DF0}" type="parTrans" cxnId="{59CD5042-3716-4B88-BCFE-D9A9EF560C42}">
      <dgm:prSet/>
      <dgm:spPr/>
      <dgm:t>
        <a:bodyPr/>
        <a:lstStyle/>
        <a:p>
          <a:endParaRPr lang="hr-HR"/>
        </a:p>
      </dgm:t>
    </dgm:pt>
    <dgm:pt modelId="{4B588329-8E2A-415E-AA9C-1CD1469EB059}" type="sibTrans" cxnId="{59CD5042-3716-4B88-BCFE-D9A9EF560C42}">
      <dgm:prSet/>
      <dgm:spPr/>
      <dgm:t>
        <a:bodyPr/>
        <a:lstStyle/>
        <a:p>
          <a:endParaRPr lang="hr-HR"/>
        </a:p>
      </dgm:t>
    </dgm:pt>
    <dgm:pt modelId="{01AB30B2-3301-487B-8D92-15311EA588AB}">
      <dgm:prSet custT="1"/>
      <dgm:spPr/>
      <dgm:t>
        <a:bodyPr/>
        <a:lstStyle/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TEKUĆI PLAN: </a:t>
          </a:r>
        </a:p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2.069.321,00 EUR</a:t>
          </a:r>
        </a:p>
        <a:p>
          <a:endParaRPr lang="hr-HR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74027C-30CE-4A70-9A9C-66BEA95ADC5A}" type="parTrans" cxnId="{08090875-15EB-4D37-9646-1001A640C333}">
      <dgm:prSet/>
      <dgm:spPr/>
      <dgm:t>
        <a:bodyPr/>
        <a:lstStyle/>
        <a:p>
          <a:endParaRPr lang="hr-HR"/>
        </a:p>
      </dgm:t>
    </dgm:pt>
    <dgm:pt modelId="{D0C4DD38-98BA-4679-9E82-0384408AEFBC}" type="sibTrans" cxnId="{08090875-15EB-4D37-9646-1001A640C333}">
      <dgm:prSet/>
      <dgm:spPr/>
      <dgm:t>
        <a:bodyPr/>
        <a:lstStyle/>
        <a:p>
          <a:endParaRPr lang="hr-HR"/>
        </a:p>
      </dgm:t>
    </dgm:pt>
    <dgm:pt modelId="{25E38822-C444-4F7B-A0CC-C9C8EAA18E7F}">
      <dgm:prSet custT="1"/>
      <dgm:spPr/>
      <dgm:t>
        <a:bodyPr/>
        <a:lstStyle/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 3.280.424,00 EUR</a:t>
          </a:r>
        </a:p>
      </dgm:t>
    </dgm:pt>
    <dgm:pt modelId="{D9403861-E05F-4C4A-9E01-DDBCDFF52818}" type="parTrans" cxnId="{01864F97-F3BC-44AF-B353-CCE0C4F2CFA6}">
      <dgm:prSet/>
      <dgm:spPr/>
      <dgm:t>
        <a:bodyPr/>
        <a:lstStyle/>
        <a:p>
          <a:endParaRPr lang="hr-HR"/>
        </a:p>
      </dgm:t>
    </dgm:pt>
    <dgm:pt modelId="{6ACB7441-8B4A-415B-8A19-65328B2A1C82}" type="sibTrans" cxnId="{01864F97-F3BC-44AF-B353-CCE0C4F2CFA6}">
      <dgm:prSet/>
      <dgm:spPr/>
      <dgm:t>
        <a:bodyPr/>
        <a:lstStyle/>
        <a:p>
          <a:endParaRPr lang="hr-HR"/>
        </a:p>
      </dgm:t>
    </dgm:pt>
    <dgm:pt modelId="{97FF0246-3192-4270-9286-51142272CB99}">
      <dgm:prSet custT="1"/>
      <dgm:spPr/>
      <dgm:t>
        <a:bodyPr/>
        <a:lstStyle/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 831.083,00 EUR</a:t>
          </a:r>
        </a:p>
      </dgm:t>
    </dgm:pt>
    <dgm:pt modelId="{E8DFD10C-9523-4D5D-BD91-71CA77E22046}" type="parTrans" cxnId="{01415509-4865-4018-BCC8-782B14423E07}">
      <dgm:prSet/>
      <dgm:spPr/>
      <dgm:t>
        <a:bodyPr/>
        <a:lstStyle/>
        <a:p>
          <a:endParaRPr lang="hr-HR"/>
        </a:p>
      </dgm:t>
    </dgm:pt>
    <dgm:pt modelId="{268D68DF-B89F-4F1E-A279-202729DBE443}" type="sibTrans" cxnId="{01415509-4865-4018-BCC8-782B14423E07}">
      <dgm:prSet/>
      <dgm:spPr/>
      <dgm:t>
        <a:bodyPr/>
        <a:lstStyle/>
        <a:p>
          <a:endParaRPr lang="hr-HR"/>
        </a:p>
      </dgm:t>
    </dgm:pt>
    <dgm:pt modelId="{E6BDB318-29DF-4E5F-A62D-B1B05F41AA6F}">
      <dgm:prSet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 +415.432,00 EUR</a:t>
          </a:r>
        </a:p>
      </dgm:t>
    </dgm:pt>
    <dgm:pt modelId="{A8D44646-43CB-4F31-BFE4-B5673CF52147}" type="parTrans" cxnId="{4A17EA6A-8E7B-4F2E-AFA0-A47407F2C38D}">
      <dgm:prSet/>
      <dgm:spPr/>
      <dgm:t>
        <a:bodyPr/>
        <a:lstStyle/>
        <a:p>
          <a:endParaRPr lang="hr-HR"/>
        </a:p>
      </dgm:t>
    </dgm:pt>
    <dgm:pt modelId="{1F0D597E-5102-4D35-891C-E06B3BDB34FD}" type="sibTrans" cxnId="{4A17EA6A-8E7B-4F2E-AFA0-A47407F2C38D}">
      <dgm:prSet/>
      <dgm:spPr/>
      <dgm:t>
        <a:bodyPr/>
        <a:lstStyle/>
        <a:p>
          <a:endParaRPr lang="hr-HR"/>
        </a:p>
      </dgm:t>
    </dgm:pt>
    <dgm:pt modelId="{60384F12-A45C-4CF4-B191-079DB1E50450}">
      <dgm:prSet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+11.535.107,00 EUR</a:t>
          </a:r>
        </a:p>
      </dgm:t>
    </dgm:pt>
    <dgm:pt modelId="{EA0176A9-DF81-4D03-B2B9-95B8DED21027}" type="parTrans" cxnId="{E075DB36-7351-4BA2-94DE-59667BBAA577}">
      <dgm:prSet/>
      <dgm:spPr/>
      <dgm:t>
        <a:bodyPr/>
        <a:lstStyle/>
        <a:p>
          <a:endParaRPr lang="hr-HR"/>
        </a:p>
      </dgm:t>
    </dgm:pt>
    <dgm:pt modelId="{EBC2E554-6FA7-4767-AB31-3CA0F2AEFE0F}" type="sibTrans" cxnId="{E075DB36-7351-4BA2-94DE-59667BBAA577}">
      <dgm:prSet/>
      <dgm:spPr/>
      <dgm:t>
        <a:bodyPr/>
        <a:lstStyle/>
        <a:p>
          <a:endParaRPr lang="hr-HR"/>
        </a:p>
      </dgm:t>
    </dgm:pt>
    <dgm:pt modelId="{F55AEE6D-2ED0-4988-8633-876DF66DF544}">
      <dgm:prSet/>
      <dgm:spPr/>
      <dgm:t>
        <a:bodyPr/>
        <a:lstStyle/>
        <a:p>
          <a:r>
            <a:rPr lang="hr-HR" dirty="0">
              <a:latin typeface="Times New Roman" panose="02020603050405020304" pitchFamily="18" charset="0"/>
              <a:cs typeface="Times New Roman" panose="02020603050405020304" pitchFamily="18" charset="0"/>
            </a:rPr>
            <a:t>+3.295.282,00 EUR</a:t>
          </a:r>
        </a:p>
      </dgm:t>
    </dgm:pt>
    <dgm:pt modelId="{979396AF-3E91-4D17-9223-262766B21C80}" type="parTrans" cxnId="{9435FB68-C6A6-47BE-B3B5-BD5532771E40}">
      <dgm:prSet/>
      <dgm:spPr/>
      <dgm:t>
        <a:bodyPr/>
        <a:lstStyle/>
        <a:p>
          <a:endParaRPr lang="hr-HR"/>
        </a:p>
      </dgm:t>
    </dgm:pt>
    <dgm:pt modelId="{77AEF5E4-6BCC-4CDD-86B8-F489C67E9512}" type="sibTrans" cxnId="{9435FB68-C6A6-47BE-B3B5-BD5532771E40}">
      <dgm:prSet/>
      <dgm:spPr/>
      <dgm:t>
        <a:bodyPr/>
        <a:lstStyle/>
        <a:p>
          <a:endParaRPr lang="hr-HR"/>
        </a:p>
      </dgm:t>
    </dgm:pt>
    <dgm:pt modelId="{6701303E-2B85-4AA3-B096-DD16515023A1}">
      <dgm:prSet custT="1"/>
      <dgm:spPr/>
      <dgm:t>
        <a:bodyPr/>
        <a:lstStyle/>
        <a:p>
          <a:r>
            <a:rPr lang="hr-HR" sz="900" dirty="0"/>
            <a:t> </a:t>
          </a:r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2.484.753,00 EUR</a:t>
          </a:r>
        </a:p>
      </dgm:t>
    </dgm:pt>
    <dgm:pt modelId="{EF7A9877-8166-4B55-B716-D7F61D1C6A51}" type="parTrans" cxnId="{91BCDCFE-04B8-4E47-9283-C2051D66EFFB}">
      <dgm:prSet/>
      <dgm:spPr/>
      <dgm:t>
        <a:bodyPr/>
        <a:lstStyle/>
        <a:p>
          <a:endParaRPr lang="hr-HR"/>
        </a:p>
      </dgm:t>
    </dgm:pt>
    <dgm:pt modelId="{13AA6694-2347-4DAA-A01E-2779CC950215}" type="sibTrans" cxnId="{91BCDCFE-04B8-4E47-9283-C2051D66EFFB}">
      <dgm:prSet/>
      <dgm:spPr/>
      <dgm:t>
        <a:bodyPr/>
        <a:lstStyle/>
        <a:p>
          <a:endParaRPr lang="hr-HR"/>
        </a:p>
      </dgm:t>
    </dgm:pt>
    <dgm:pt modelId="{54CCFF4B-00ED-4B09-8EBE-1917CC3455EB}">
      <dgm:prSet custT="1"/>
      <dgm:spPr/>
      <dgm:t>
        <a:bodyPr/>
        <a:lstStyle/>
        <a:p>
          <a:r>
            <a:rPr lang="hr-HR" sz="900" dirty="0"/>
            <a:t> </a:t>
          </a:r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14.815.531,00 EUR</a:t>
          </a:r>
        </a:p>
      </dgm:t>
    </dgm:pt>
    <dgm:pt modelId="{9229ACC9-B5A7-46DE-BD97-539BE0DD9E7C}" type="parTrans" cxnId="{BB3FB83C-8CA7-4B21-A1BA-4493602FF9B5}">
      <dgm:prSet/>
      <dgm:spPr/>
      <dgm:t>
        <a:bodyPr/>
        <a:lstStyle/>
        <a:p>
          <a:endParaRPr lang="hr-HR"/>
        </a:p>
      </dgm:t>
    </dgm:pt>
    <dgm:pt modelId="{A6DB5605-D953-47A4-8432-3ED60F17522C}" type="sibTrans" cxnId="{BB3FB83C-8CA7-4B21-A1BA-4493602FF9B5}">
      <dgm:prSet/>
      <dgm:spPr/>
      <dgm:t>
        <a:bodyPr/>
        <a:lstStyle/>
        <a:p>
          <a:endParaRPr lang="hr-HR"/>
        </a:p>
      </dgm:t>
    </dgm:pt>
    <dgm:pt modelId="{5155F5F1-6CC2-42A0-96FE-9FD7970B50EE}">
      <dgm:prSet custT="1"/>
      <dgm:spPr/>
      <dgm:t>
        <a:bodyPr/>
        <a:lstStyle/>
        <a:p>
          <a:r>
            <a:rPr lang="hr-HR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r>
            <a:rPr lang="hr-HR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4.126.365,00 EUR</a:t>
          </a:r>
        </a:p>
      </dgm:t>
    </dgm:pt>
    <dgm:pt modelId="{A1807375-BCCB-4E45-ACEA-A6F7E0F5F1BD}" type="parTrans" cxnId="{055C2F96-EC4E-4469-B380-E71797FBCFD1}">
      <dgm:prSet/>
      <dgm:spPr/>
      <dgm:t>
        <a:bodyPr/>
        <a:lstStyle/>
        <a:p>
          <a:endParaRPr lang="hr-HR"/>
        </a:p>
      </dgm:t>
    </dgm:pt>
    <dgm:pt modelId="{D08D6F49-177B-4479-AA38-CDCDA53169D2}" type="sibTrans" cxnId="{055C2F96-EC4E-4469-B380-E71797FBCFD1}">
      <dgm:prSet/>
      <dgm:spPr/>
      <dgm:t>
        <a:bodyPr/>
        <a:lstStyle/>
        <a:p>
          <a:endParaRPr lang="hr-HR"/>
        </a:p>
      </dgm:t>
    </dgm:pt>
    <dgm:pt modelId="{657DCBBF-F2BD-4C0C-B9AB-4708C92ED174}" type="pres">
      <dgm:prSet presAssocID="{D35FB81B-8D4F-4909-B920-9130B11468D0}" presName="Name0" presStyleCnt="0">
        <dgm:presLayoutVars>
          <dgm:dir/>
          <dgm:animLvl val="lvl"/>
          <dgm:resizeHandles val="exact"/>
        </dgm:presLayoutVars>
      </dgm:prSet>
      <dgm:spPr/>
    </dgm:pt>
    <dgm:pt modelId="{6C8B1449-4A0D-4763-A92A-DDB7872ECEDF}" type="pres">
      <dgm:prSet presAssocID="{EFF667A6-D573-4619-A37D-621361C43603}" presName="vertFlow" presStyleCnt="0"/>
      <dgm:spPr/>
    </dgm:pt>
    <dgm:pt modelId="{60DFE6D3-5535-45C2-800A-9BA0E0B60308}" type="pres">
      <dgm:prSet presAssocID="{EFF667A6-D573-4619-A37D-621361C43603}" presName="header" presStyleLbl="node1" presStyleIdx="0" presStyleCnt="3"/>
      <dgm:spPr/>
    </dgm:pt>
    <dgm:pt modelId="{9CA3B7C3-F4E5-4CBA-A4D0-5C56A99BCA9B}" type="pres">
      <dgm:prSet presAssocID="{B25DD173-FCDA-472C-AE5C-9649AFCF3D75}" presName="parTrans" presStyleLbl="sibTrans2D1" presStyleIdx="0" presStyleCnt="15"/>
      <dgm:spPr/>
    </dgm:pt>
    <dgm:pt modelId="{29326157-CB93-4D85-9A1E-B40DA1F92640}" type="pres">
      <dgm:prSet presAssocID="{1A2E0443-991C-42EB-8CD6-2A19C3D05CF1}" presName="child" presStyleLbl="alignAccFollowNode1" presStyleIdx="0" presStyleCnt="15">
        <dgm:presLayoutVars>
          <dgm:chMax val="0"/>
          <dgm:bulletEnabled val="1"/>
        </dgm:presLayoutVars>
      </dgm:prSet>
      <dgm:spPr/>
    </dgm:pt>
    <dgm:pt modelId="{01CE8267-4E9E-4C4C-88B8-3E899F1F0922}" type="pres">
      <dgm:prSet presAssocID="{EEA9DFC1-8308-4044-B910-9E8A1D22BA15}" presName="sibTrans" presStyleLbl="sibTrans2D1" presStyleIdx="1" presStyleCnt="15"/>
      <dgm:spPr/>
    </dgm:pt>
    <dgm:pt modelId="{458D6828-0218-417B-A1BC-5550CE37DA29}" type="pres">
      <dgm:prSet presAssocID="{4E27EF37-5670-4B12-BC4E-A55CDCC1C522}" presName="child" presStyleLbl="alignAccFollowNode1" presStyleIdx="1" presStyleCnt="15">
        <dgm:presLayoutVars>
          <dgm:chMax val="0"/>
          <dgm:bulletEnabled val="1"/>
        </dgm:presLayoutVars>
      </dgm:prSet>
      <dgm:spPr/>
    </dgm:pt>
    <dgm:pt modelId="{4BA13E8C-2C51-431A-BAD1-F6752EA8E889}" type="pres">
      <dgm:prSet presAssocID="{87FF5107-52B7-4E8C-80D1-B9829EC20216}" presName="sibTrans" presStyleLbl="sibTrans2D1" presStyleIdx="2" presStyleCnt="15"/>
      <dgm:spPr/>
    </dgm:pt>
    <dgm:pt modelId="{6C99DF4B-16F2-4A32-8FE7-9A8C2CC3D003}" type="pres">
      <dgm:prSet presAssocID="{01AB30B2-3301-487B-8D92-15311EA588AB}" presName="child" presStyleLbl="alignAccFollowNode1" presStyleIdx="2" presStyleCnt="15">
        <dgm:presLayoutVars>
          <dgm:chMax val="0"/>
          <dgm:bulletEnabled val="1"/>
        </dgm:presLayoutVars>
      </dgm:prSet>
      <dgm:spPr/>
    </dgm:pt>
    <dgm:pt modelId="{5D4424CB-04A2-4FE7-B7A5-2AFBEFDB0B8A}" type="pres">
      <dgm:prSet presAssocID="{D0C4DD38-98BA-4679-9E82-0384408AEFBC}" presName="sibTrans" presStyleLbl="sibTrans2D1" presStyleIdx="3" presStyleCnt="15"/>
      <dgm:spPr/>
    </dgm:pt>
    <dgm:pt modelId="{30EDAA4C-6F2F-4D08-9520-38CFAAB6548D}" type="pres">
      <dgm:prSet presAssocID="{E6BDB318-29DF-4E5F-A62D-B1B05F41AA6F}" presName="child" presStyleLbl="alignAccFollowNode1" presStyleIdx="3" presStyleCnt="15" custScaleX="70380" custScaleY="45252">
        <dgm:presLayoutVars>
          <dgm:chMax val="0"/>
          <dgm:bulletEnabled val="1"/>
        </dgm:presLayoutVars>
      </dgm:prSet>
      <dgm:spPr/>
    </dgm:pt>
    <dgm:pt modelId="{69EC63AE-5E21-45DB-A893-5B94F193DA06}" type="pres">
      <dgm:prSet presAssocID="{1F0D597E-5102-4D35-891C-E06B3BDB34FD}" presName="sibTrans" presStyleLbl="sibTrans2D1" presStyleIdx="4" presStyleCnt="15"/>
      <dgm:spPr/>
    </dgm:pt>
    <dgm:pt modelId="{23260401-0C8B-4987-A8EB-2A1F8E3FA554}" type="pres">
      <dgm:prSet presAssocID="{6701303E-2B85-4AA3-B096-DD16515023A1}" presName="child" presStyleLbl="alignAccFollowNode1" presStyleIdx="4" presStyleCnt="15" custLinFactNeighborX="-1442" custLinFactNeighborY="9886">
        <dgm:presLayoutVars>
          <dgm:chMax val="0"/>
          <dgm:bulletEnabled val="1"/>
        </dgm:presLayoutVars>
      </dgm:prSet>
      <dgm:spPr/>
    </dgm:pt>
    <dgm:pt modelId="{5D2C7AC2-D945-4F58-ABE4-57A6E8D4BE55}" type="pres">
      <dgm:prSet presAssocID="{EFF667A6-D573-4619-A37D-621361C43603}" presName="hSp" presStyleCnt="0"/>
      <dgm:spPr/>
    </dgm:pt>
    <dgm:pt modelId="{11ABB326-181D-423A-8A85-66102E5207F2}" type="pres">
      <dgm:prSet presAssocID="{B67A90F4-7D38-4B42-B202-0118BB6FA995}" presName="vertFlow" presStyleCnt="0"/>
      <dgm:spPr/>
    </dgm:pt>
    <dgm:pt modelId="{BFCC1FE9-5418-4CF2-BA19-413AAD574E3B}" type="pres">
      <dgm:prSet presAssocID="{B67A90F4-7D38-4B42-B202-0118BB6FA995}" presName="header" presStyleLbl="node1" presStyleIdx="1" presStyleCnt="3"/>
      <dgm:spPr/>
    </dgm:pt>
    <dgm:pt modelId="{C0ED7439-A2D4-4555-8868-4389999203F8}" type="pres">
      <dgm:prSet presAssocID="{9C257AE6-5CBC-4CDC-A0F4-4544D4461DF0}" presName="parTrans" presStyleLbl="sibTrans2D1" presStyleIdx="5" presStyleCnt="15"/>
      <dgm:spPr/>
    </dgm:pt>
    <dgm:pt modelId="{7C4FE09D-30C8-4C55-8412-63DAC62AAB1B}" type="pres">
      <dgm:prSet presAssocID="{12717F7C-549E-438C-8AE6-36DCBFB952AB}" presName="child" presStyleLbl="alignAccFollowNode1" presStyleIdx="5" presStyleCnt="15">
        <dgm:presLayoutVars>
          <dgm:chMax val="0"/>
          <dgm:bulletEnabled val="1"/>
        </dgm:presLayoutVars>
      </dgm:prSet>
      <dgm:spPr/>
    </dgm:pt>
    <dgm:pt modelId="{F942D22F-3A72-44D3-811F-E17CC7A281F5}" type="pres">
      <dgm:prSet presAssocID="{4B588329-8E2A-415E-AA9C-1CD1469EB059}" presName="sibTrans" presStyleLbl="sibTrans2D1" presStyleIdx="6" presStyleCnt="15"/>
      <dgm:spPr/>
    </dgm:pt>
    <dgm:pt modelId="{99905D95-F462-4341-9B92-9B7292FB2249}" type="pres">
      <dgm:prSet presAssocID="{D7538A74-644C-40D8-99F4-45DDAEA24504}" presName="child" presStyleLbl="alignAccFollowNode1" presStyleIdx="6" presStyleCnt="15">
        <dgm:presLayoutVars>
          <dgm:chMax val="0"/>
          <dgm:bulletEnabled val="1"/>
        </dgm:presLayoutVars>
      </dgm:prSet>
      <dgm:spPr/>
    </dgm:pt>
    <dgm:pt modelId="{1FC0FDA4-68E3-4321-9972-DF3018F4D921}" type="pres">
      <dgm:prSet presAssocID="{40730A3C-8FF8-4ADB-8545-D0C757B94967}" presName="sibTrans" presStyleLbl="sibTrans2D1" presStyleIdx="7" presStyleCnt="15"/>
      <dgm:spPr/>
    </dgm:pt>
    <dgm:pt modelId="{3CAF629C-0E67-426A-B277-979FB87F8EC2}" type="pres">
      <dgm:prSet presAssocID="{25E38822-C444-4F7B-A0CC-C9C8EAA18E7F}" presName="child" presStyleLbl="alignAccFollowNode1" presStyleIdx="7" presStyleCnt="15">
        <dgm:presLayoutVars>
          <dgm:chMax val="0"/>
          <dgm:bulletEnabled val="1"/>
        </dgm:presLayoutVars>
      </dgm:prSet>
      <dgm:spPr/>
    </dgm:pt>
    <dgm:pt modelId="{7205AFEC-8CFC-450F-AB7E-2D158C55B130}" type="pres">
      <dgm:prSet presAssocID="{6ACB7441-8B4A-415B-8A19-65328B2A1C82}" presName="sibTrans" presStyleLbl="sibTrans2D1" presStyleIdx="8" presStyleCnt="15"/>
      <dgm:spPr/>
    </dgm:pt>
    <dgm:pt modelId="{ED7C9431-34B4-40D7-8FBF-00A960211CE5}" type="pres">
      <dgm:prSet presAssocID="{60384F12-A45C-4CF4-B191-079DB1E50450}" presName="child" presStyleLbl="alignAccFollowNode1" presStyleIdx="8" presStyleCnt="15" custScaleX="79527" custScaleY="48518">
        <dgm:presLayoutVars>
          <dgm:chMax val="0"/>
          <dgm:bulletEnabled val="1"/>
        </dgm:presLayoutVars>
      </dgm:prSet>
      <dgm:spPr/>
    </dgm:pt>
    <dgm:pt modelId="{868CCB60-1B22-4CA9-BEB7-6B6D9493B140}" type="pres">
      <dgm:prSet presAssocID="{EBC2E554-6FA7-4767-AB31-3CA0F2AEFE0F}" presName="sibTrans" presStyleLbl="sibTrans2D1" presStyleIdx="9" presStyleCnt="15"/>
      <dgm:spPr/>
    </dgm:pt>
    <dgm:pt modelId="{CBAEAF6A-7094-4375-BE2E-62220B01CF34}" type="pres">
      <dgm:prSet presAssocID="{54CCFF4B-00ED-4B09-8EBE-1917CC3455EB}" presName="child" presStyleLbl="alignAccFollowNode1" presStyleIdx="9" presStyleCnt="15">
        <dgm:presLayoutVars>
          <dgm:chMax val="0"/>
          <dgm:bulletEnabled val="1"/>
        </dgm:presLayoutVars>
      </dgm:prSet>
      <dgm:spPr/>
    </dgm:pt>
    <dgm:pt modelId="{0B692997-4B28-4A61-9EA5-03C6D603909F}" type="pres">
      <dgm:prSet presAssocID="{B67A90F4-7D38-4B42-B202-0118BB6FA995}" presName="hSp" presStyleCnt="0"/>
      <dgm:spPr/>
    </dgm:pt>
    <dgm:pt modelId="{7B4D8A83-4E82-4DFF-8B9E-6D399BD64D0C}" type="pres">
      <dgm:prSet presAssocID="{1FF03EBE-6DF9-4F73-9207-80C41E117C08}" presName="vertFlow" presStyleCnt="0"/>
      <dgm:spPr/>
    </dgm:pt>
    <dgm:pt modelId="{08275A0D-BD25-4CF2-B685-8AD3898F5F30}" type="pres">
      <dgm:prSet presAssocID="{1FF03EBE-6DF9-4F73-9207-80C41E117C08}" presName="header" presStyleLbl="node1" presStyleIdx="2" presStyleCnt="3"/>
      <dgm:spPr/>
    </dgm:pt>
    <dgm:pt modelId="{E06BFD92-EC7D-4F72-BBCF-6E31250B204F}" type="pres">
      <dgm:prSet presAssocID="{4394E1DC-B518-4CA7-9C49-2ACFB0AD6E47}" presName="parTrans" presStyleLbl="sibTrans2D1" presStyleIdx="10" presStyleCnt="15"/>
      <dgm:spPr/>
    </dgm:pt>
    <dgm:pt modelId="{E66A632C-7808-4733-BB04-C430FF3268E1}" type="pres">
      <dgm:prSet presAssocID="{311E0A0C-F900-425C-AA3B-EE4FAF6FEEF2}" presName="child" presStyleLbl="alignAccFollowNode1" presStyleIdx="10" presStyleCnt="15">
        <dgm:presLayoutVars>
          <dgm:chMax val="0"/>
          <dgm:bulletEnabled val="1"/>
        </dgm:presLayoutVars>
      </dgm:prSet>
      <dgm:spPr/>
    </dgm:pt>
    <dgm:pt modelId="{994435E7-8DC7-43F3-8E76-2811950508B4}" type="pres">
      <dgm:prSet presAssocID="{E55C648A-7F13-40E4-A8EE-0D91D51A924C}" presName="sibTrans" presStyleLbl="sibTrans2D1" presStyleIdx="11" presStyleCnt="15"/>
      <dgm:spPr/>
    </dgm:pt>
    <dgm:pt modelId="{89FF8C76-E91D-4190-9583-6D33CB67D925}" type="pres">
      <dgm:prSet presAssocID="{B1DB61F7-C28F-47DC-815C-F10614CA219F}" presName="child" presStyleLbl="alignAccFollowNode1" presStyleIdx="11" presStyleCnt="15">
        <dgm:presLayoutVars>
          <dgm:chMax val="0"/>
          <dgm:bulletEnabled val="1"/>
        </dgm:presLayoutVars>
      </dgm:prSet>
      <dgm:spPr/>
    </dgm:pt>
    <dgm:pt modelId="{9D66823C-E052-4607-AFA8-3B22848163C9}" type="pres">
      <dgm:prSet presAssocID="{6409DFD1-BAC3-42E4-8890-420955FFA149}" presName="sibTrans" presStyleLbl="sibTrans2D1" presStyleIdx="12" presStyleCnt="15"/>
      <dgm:spPr/>
    </dgm:pt>
    <dgm:pt modelId="{5D3EFB83-F44E-4BE0-9B2E-3AE5AE840B97}" type="pres">
      <dgm:prSet presAssocID="{97FF0246-3192-4270-9286-51142272CB99}" presName="child" presStyleLbl="alignAccFollowNode1" presStyleIdx="12" presStyleCnt="15">
        <dgm:presLayoutVars>
          <dgm:chMax val="0"/>
          <dgm:bulletEnabled val="1"/>
        </dgm:presLayoutVars>
      </dgm:prSet>
      <dgm:spPr/>
    </dgm:pt>
    <dgm:pt modelId="{3BC2A58E-A5EA-4593-A9D8-207657A2B227}" type="pres">
      <dgm:prSet presAssocID="{268D68DF-B89F-4F1E-A279-202729DBE443}" presName="sibTrans" presStyleLbl="sibTrans2D1" presStyleIdx="13" presStyleCnt="15"/>
      <dgm:spPr/>
    </dgm:pt>
    <dgm:pt modelId="{7BC33868-B9D8-46B4-BD84-990F546A8FCC}" type="pres">
      <dgm:prSet presAssocID="{F55AEE6D-2ED0-4988-8633-876DF66DF544}" presName="child" presStyleLbl="alignAccFollowNode1" presStyleIdx="13" presStyleCnt="15" custScaleX="71859" custScaleY="48506">
        <dgm:presLayoutVars>
          <dgm:chMax val="0"/>
          <dgm:bulletEnabled val="1"/>
        </dgm:presLayoutVars>
      </dgm:prSet>
      <dgm:spPr/>
    </dgm:pt>
    <dgm:pt modelId="{0F08CF31-4C10-4251-B01F-0A8C8F1275EC}" type="pres">
      <dgm:prSet presAssocID="{77AEF5E4-6BCC-4CDD-86B8-F489C67E9512}" presName="sibTrans" presStyleLbl="sibTrans2D1" presStyleIdx="14" presStyleCnt="15"/>
      <dgm:spPr/>
    </dgm:pt>
    <dgm:pt modelId="{7CA238A5-2F90-4BB4-AB05-187348D7FF56}" type="pres">
      <dgm:prSet presAssocID="{5155F5F1-6CC2-42A0-96FE-9FD7970B50EE}" presName="child" presStyleLbl="alignAccFollowNode1" presStyleIdx="14" presStyleCnt="15" custLinFactNeighborX="3172" custLinFactNeighborY="-16476">
        <dgm:presLayoutVars>
          <dgm:chMax val="0"/>
          <dgm:bulletEnabled val="1"/>
        </dgm:presLayoutVars>
      </dgm:prSet>
      <dgm:spPr/>
    </dgm:pt>
  </dgm:ptLst>
  <dgm:cxnLst>
    <dgm:cxn modelId="{A138CE06-228C-43F8-835E-1F7C9E779AC2}" srcId="{D35FB81B-8D4F-4909-B920-9130B11468D0}" destId="{EFF667A6-D573-4619-A37D-621361C43603}" srcOrd="0" destOrd="0" parTransId="{B6D26AB0-4481-44B3-B76B-8407F1C9B4BF}" sibTransId="{77579B3A-2560-45E8-8707-559CF3F835B5}"/>
    <dgm:cxn modelId="{01415509-4865-4018-BCC8-782B14423E07}" srcId="{1FF03EBE-6DF9-4F73-9207-80C41E117C08}" destId="{97FF0246-3192-4270-9286-51142272CB99}" srcOrd="2" destOrd="0" parTransId="{E8DFD10C-9523-4D5D-BD91-71CA77E22046}" sibTransId="{268D68DF-B89F-4F1E-A279-202729DBE443}"/>
    <dgm:cxn modelId="{31769416-41C6-4C69-9E91-1AB416A1D639}" type="presOf" srcId="{4E27EF37-5670-4B12-BC4E-A55CDCC1C522}" destId="{458D6828-0218-417B-A1BC-5550CE37DA29}" srcOrd="0" destOrd="0" presId="urn:microsoft.com/office/officeart/2005/8/layout/lProcess1"/>
    <dgm:cxn modelId="{CF69301A-EF57-40C5-81CF-4D82182E984B}" type="presOf" srcId="{EEA9DFC1-8308-4044-B910-9E8A1D22BA15}" destId="{01CE8267-4E9E-4C4C-88B8-3E899F1F0922}" srcOrd="0" destOrd="0" presId="urn:microsoft.com/office/officeart/2005/8/layout/lProcess1"/>
    <dgm:cxn modelId="{5F136F1B-1968-4C85-8C11-100599D3F87D}" type="presOf" srcId="{F55AEE6D-2ED0-4988-8633-876DF66DF544}" destId="{7BC33868-B9D8-46B4-BD84-990F546A8FCC}" srcOrd="0" destOrd="0" presId="urn:microsoft.com/office/officeart/2005/8/layout/lProcess1"/>
    <dgm:cxn modelId="{1B15522E-9E7D-44BD-83D3-9A4A2CD35CA1}" srcId="{B67A90F4-7D38-4B42-B202-0118BB6FA995}" destId="{D7538A74-644C-40D8-99F4-45DDAEA24504}" srcOrd="1" destOrd="0" parTransId="{D56B7357-8C10-4A64-BFC7-35550AE8CE3A}" sibTransId="{40730A3C-8FF8-4ADB-8545-D0C757B94967}"/>
    <dgm:cxn modelId="{8A2DDC31-B526-4669-9F8E-C37A80DF7152}" type="presOf" srcId="{40730A3C-8FF8-4ADB-8545-D0C757B94967}" destId="{1FC0FDA4-68E3-4321-9972-DF3018F4D921}" srcOrd="0" destOrd="0" presId="urn:microsoft.com/office/officeart/2005/8/layout/lProcess1"/>
    <dgm:cxn modelId="{E075DB36-7351-4BA2-94DE-59667BBAA577}" srcId="{B67A90F4-7D38-4B42-B202-0118BB6FA995}" destId="{60384F12-A45C-4CF4-B191-079DB1E50450}" srcOrd="3" destOrd="0" parTransId="{EA0176A9-DF81-4D03-B2B9-95B8DED21027}" sibTransId="{EBC2E554-6FA7-4767-AB31-3CA0F2AEFE0F}"/>
    <dgm:cxn modelId="{702D4F39-3FC0-42A5-9479-C51C33223CD4}" type="presOf" srcId="{12717F7C-549E-438C-8AE6-36DCBFB952AB}" destId="{7C4FE09D-30C8-4C55-8412-63DAC62AAB1B}" srcOrd="0" destOrd="0" presId="urn:microsoft.com/office/officeart/2005/8/layout/lProcess1"/>
    <dgm:cxn modelId="{BB3FB83C-8CA7-4B21-A1BA-4493602FF9B5}" srcId="{B67A90F4-7D38-4B42-B202-0118BB6FA995}" destId="{54CCFF4B-00ED-4B09-8EBE-1917CC3455EB}" srcOrd="4" destOrd="0" parTransId="{9229ACC9-B5A7-46DE-BD97-539BE0DD9E7C}" sibTransId="{A6DB5605-D953-47A4-8432-3ED60F17522C}"/>
    <dgm:cxn modelId="{3280C861-6F37-4CC3-A6CE-478EA781C522}" type="presOf" srcId="{311E0A0C-F900-425C-AA3B-EE4FAF6FEEF2}" destId="{E66A632C-7808-4733-BB04-C430FF3268E1}" srcOrd="0" destOrd="0" presId="urn:microsoft.com/office/officeart/2005/8/layout/lProcess1"/>
    <dgm:cxn modelId="{59CD5042-3716-4B88-BCFE-D9A9EF560C42}" srcId="{B67A90F4-7D38-4B42-B202-0118BB6FA995}" destId="{12717F7C-549E-438C-8AE6-36DCBFB952AB}" srcOrd="0" destOrd="0" parTransId="{9C257AE6-5CBC-4CDC-A0F4-4544D4461DF0}" sibTransId="{4B588329-8E2A-415E-AA9C-1CD1469EB059}"/>
    <dgm:cxn modelId="{546C5243-78DA-4229-9245-72F765F85CB4}" type="presOf" srcId="{1FF03EBE-6DF9-4F73-9207-80C41E117C08}" destId="{08275A0D-BD25-4CF2-B685-8AD3898F5F30}" srcOrd="0" destOrd="0" presId="urn:microsoft.com/office/officeart/2005/8/layout/lProcess1"/>
    <dgm:cxn modelId="{56DF6544-B5F5-4513-B8EC-35C5BA91A80B}" type="presOf" srcId="{1A2E0443-991C-42EB-8CD6-2A19C3D05CF1}" destId="{29326157-CB93-4D85-9A1E-B40DA1F92640}" srcOrd="0" destOrd="0" presId="urn:microsoft.com/office/officeart/2005/8/layout/lProcess1"/>
    <dgm:cxn modelId="{8727D664-22D5-4543-85D9-701D8E5235D8}" type="presOf" srcId="{D35FB81B-8D4F-4909-B920-9130B11468D0}" destId="{657DCBBF-F2BD-4C0C-B9AB-4708C92ED174}" srcOrd="0" destOrd="0" presId="urn:microsoft.com/office/officeart/2005/8/layout/lProcess1"/>
    <dgm:cxn modelId="{7DD8EB64-B4B3-4999-B6F7-86B457BD5D85}" type="presOf" srcId="{6701303E-2B85-4AA3-B096-DD16515023A1}" destId="{23260401-0C8B-4987-A8EB-2A1F8E3FA554}" srcOrd="0" destOrd="0" presId="urn:microsoft.com/office/officeart/2005/8/layout/lProcess1"/>
    <dgm:cxn modelId="{E6AA2566-D7E9-484C-82F9-0871E9B21EEC}" srcId="{1FF03EBE-6DF9-4F73-9207-80C41E117C08}" destId="{B1DB61F7-C28F-47DC-815C-F10614CA219F}" srcOrd="1" destOrd="0" parTransId="{582D0F57-0D6F-4665-BD5F-4F1C29A7C73A}" sibTransId="{6409DFD1-BAC3-42E4-8890-420955FFA149}"/>
    <dgm:cxn modelId="{D26C3A67-E275-4931-A805-3A8C7BCD2EC2}" type="presOf" srcId="{01AB30B2-3301-487B-8D92-15311EA588AB}" destId="{6C99DF4B-16F2-4A32-8FE7-9A8C2CC3D003}" srcOrd="0" destOrd="0" presId="urn:microsoft.com/office/officeart/2005/8/layout/lProcess1"/>
    <dgm:cxn modelId="{6F7C7668-3A75-46F2-A448-9EA57D241247}" type="presOf" srcId="{6ACB7441-8B4A-415B-8A19-65328B2A1C82}" destId="{7205AFEC-8CFC-450F-AB7E-2D158C55B130}" srcOrd="0" destOrd="0" presId="urn:microsoft.com/office/officeart/2005/8/layout/lProcess1"/>
    <dgm:cxn modelId="{9435FB68-C6A6-47BE-B3B5-BD5532771E40}" srcId="{1FF03EBE-6DF9-4F73-9207-80C41E117C08}" destId="{F55AEE6D-2ED0-4988-8633-876DF66DF544}" srcOrd="3" destOrd="0" parTransId="{979396AF-3E91-4D17-9223-262766B21C80}" sibTransId="{77AEF5E4-6BCC-4CDD-86B8-F489C67E9512}"/>
    <dgm:cxn modelId="{4A17EA6A-8E7B-4F2E-AFA0-A47407F2C38D}" srcId="{EFF667A6-D573-4619-A37D-621361C43603}" destId="{E6BDB318-29DF-4E5F-A62D-B1B05F41AA6F}" srcOrd="3" destOrd="0" parTransId="{A8D44646-43CB-4F31-BFE4-B5673CF52147}" sibTransId="{1F0D597E-5102-4D35-891C-E06B3BDB34FD}"/>
    <dgm:cxn modelId="{5962D04B-CB26-4EEF-A236-51A606705C46}" type="presOf" srcId="{D0C4DD38-98BA-4679-9E82-0384408AEFBC}" destId="{5D4424CB-04A2-4FE7-B7A5-2AFBEFDB0B8A}" srcOrd="0" destOrd="0" presId="urn:microsoft.com/office/officeart/2005/8/layout/lProcess1"/>
    <dgm:cxn modelId="{9C187A4C-1FD9-4870-9C72-F695AE81F347}" type="presOf" srcId="{E55C648A-7F13-40E4-A8EE-0D91D51A924C}" destId="{994435E7-8DC7-43F3-8E76-2811950508B4}" srcOrd="0" destOrd="0" presId="urn:microsoft.com/office/officeart/2005/8/layout/lProcess1"/>
    <dgm:cxn modelId="{5D11ED4D-CD4C-4271-8785-4C5FEAE1A699}" type="presOf" srcId="{97FF0246-3192-4270-9286-51142272CB99}" destId="{5D3EFB83-F44E-4BE0-9B2E-3AE5AE840B97}" srcOrd="0" destOrd="0" presId="urn:microsoft.com/office/officeart/2005/8/layout/lProcess1"/>
    <dgm:cxn modelId="{E8EDE753-9A3F-4945-99B5-C161EF2D12C3}" type="presOf" srcId="{60384F12-A45C-4CF4-B191-079DB1E50450}" destId="{ED7C9431-34B4-40D7-8FBF-00A960211CE5}" srcOrd="0" destOrd="0" presId="urn:microsoft.com/office/officeart/2005/8/layout/lProcess1"/>
    <dgm:cxn modelId="{08090875-15EB-4D37-9646-1001A640C333}" srcId="{EFF667A6-D573-4619-A37D-621361C43603}" destId="{01AB30B2-3301-487B-8D92-15311EA588AB}" srcOrd="2" destOrd="0" parTransId="{EF74027C-30CE-4A70-9A9C-66BEA95ADC5A}" sibTransId="{D0C4DD38-98BA-4679-9E82-0384408AEFBC}"/>
    <dgm:cxn modelId="{4AA78075-C9AA-49E5-8CB8-C23FBE019C5A}" type="presOf" srcId="{4B588329-8E2A-415E-AA9C-1CD1469EB059}" destId="{F942D22F-3A72-44D3-811F-E17CC7A281F5}" srcOrd="0" destOrd="0" presId="urn:microsoft.com/office/officeart/2005/8/layout/lProcess1"/>
    <dgm:cxn modelId="{A4857156-0DA3-48FB-AE80-60C090EBD588}" type="presOf" srcId="{268D68DF-B89F-4F1E-A279-202729DBE443}" destId="{3BC2A58E-A5EA-4593-A9D8-207657A2B227}" srcOrd="0" destOrd="0" presId="urn:microsoft.com/office/officeart/2005/8/layout/lProcess1"/>
    <dgm:cxn modelId="{49690580-63F5-4479-AEC4-D036D90D8F0A}" srcId="{EFF667A6-D573-4619-A37D-621361C43603}" destId="{4E27EF37-5670-4B12-BC4E-A55CDCC1C522}" srcOrd="1" destOrd="0" parTransId="{7ED67AC1-288D-4813-9672-AE6C0590B941}" sibTransId="{87FF5107-52B7-4E8C-80D1-B9829EC20216}"/>
    <dgm:cxn modelId="{FF4D6589-C68D-4DA0-9531-1CFCCFFE3E7A}" srcId="{1FF03EBE-6DF9-4F73-9207-80C41E117C08}" destId="{311E0A0C-F900-425C-AA3B-EE4FAF6FEEF2}" srcOrd="0" destOrd="0" parTransId="{4394E1DC-B518-4CA7-9C49-2ACFB0AD6E47}" sibTransId="{E55C648A-7F13-40E4-A8EE-0D91D51A924C}"/>
    <dgm:cxn modelId="{8E034891-72A8-491C-AAF6-950B377E17D9}" type="presOf" srcId="{87FF5107-52B7-4E8C-80D1-B9829EC20216}" destId="{4BA13E8C-2C51-431A-BAD1-F6752EA8E889}" srcOrd="0" destOrd="0" presId="urn:microsoft.com/office/officeart/2005/8/layout/lProcess1"/>
    <dgm:cxn modelId="{055C2F96-EC4E-4469-B380-E71797FBCFD1}" srcId="{1FF03EBE-6DF9-4F73-9207-80C41E117C08}" destId="{5155F5F1-6CC2-42A0-96FE-9FD7970B50EE}" srcOrd="4" destOrd="0" parTransId="{A1807375-BCCB-4E45-ACEA-A6F7E0F5F1BD}" sibTransId="{D08D6F49-177B-4479-AA38-CDCDA53169D2}"/>
    <dgm:cxn modelId="{01864F97-F3BC-44AF-B353-CCE0C4F2CFA6}" srcId="{B67A90F4-7D38-4B42-B202-0118BB6FA995}" destId="{25E38822-C444-4F7B-A0CC-C9C8EAA18E7F}" srcOrd="2" destOrd="0" parTransId="{D9403861-E05F-4C4A-9E01-DDBCDFF52818}" sibTransId="{6ACB7441-8B4A-415B-8A19-65328B2A1C82}"/>
    <dgm:cxn modelId="{3AD54E9F-E7F6-46CF-AD79-C70FBC6C63C3}" srcId="{D35FB81B-8D4F-4909-B920-9130B11468D0}" destId="{B67A90F4-7D38-4B42-B202-0118BB6FA995}" srcOrd="1" destOrd="0" parTransId="{E5E568C7-E2AF-4535-BCAC-E4168FE071E5}" sibTransId="{52391135-BE45-4F7B-A419-DABEC74597A9}"/>
    <dgm:cxn modelId="{F8D98FA4-54A8-453F-8188-67EEC28E937A}" type="presOf" srcId="{9C257AE6-5CBC-4CDC-A0F4-4544D4461DF0}" destId="{C0ED7439-A2D4-4555-8868-4389999203F8}" srcOrd="0" destOrd="0" presId="urn:microsoft.com/office/officeart/2005/8/layout/lProcess1"/>
    <dgm:cxn modelId="{2BA84DA8-8663-49C1-B34D-0B014751FF87}" type="presOf" srcId="{EFF667A6-D573-4619-A37D-621361C43603}" destId="{60DFE6D3-5535-45C2-800A-9BA0E0B60308}" srcOrd="0" destOrd="0" presId="urn:microsoft.com/office/officeart/2005/8/layout/lProcess1"/>
    <dgm:cxn modelId="{06AF78B8-6C4D-4183-BCE6-0630D3507B7C}" type="presOf" srcId="{EBC2E554-6FA7-4767-AB31-3CA0F2AEFE0F}" destId="{868CCB60-1B22-4CA9-BEB7-6B6D9493B140}" srcOrd="0" destOrd="0" presId="urn:microsoft.com/office/officeart/2005/8/layout/lProcess1"/>
    <dgm:cxn modelId="{8B7412BA-357A-44C9-A9ED-42925275B006}" type="presOf" srcId="{25E38822-C444-4F7B-A0CC-C9C8EAA18E7F}" destId="{3CAF629C-0E67-426A-B277-979FB87F8EC2}" srcOrd="0" destOrd="0" presId="urn:microsoft.com/office/officeart/2005/8/layout/lProcess1"/>
    <dgm:cxn modelId="{88FCE0BF-FB36-4CA1-A203-FB38472C6C64}" type="presOf" srcId="{B25DD173-FCDA-472C-AE5C-9649AFCF3D75}" destId="{9CA3B7C3-F4E5-4CBA-A4D0-5C56A99BCA9B}" srcOrd="0" destOrd="0" presId="urn:microsoft.com/office/officeart/2005/8/layout/lProcess1"/>
    <dgm:cxn modelId="{E9E130C0-D137-4D9A-914A-2DA1632D08C1}" type="presOf" srcId="{D7538A74-644C-40D8-99F4-45DDAEA24504}" destId="{99905D95-F462-4341-9B92-9B7292FB2249}" srcOrd="0" destOrd="0" presId="urn:microsoft.com/office/officeart/2005/8/layout/lProcess1"/>
    <dgm:cxn modelId="{649E61C4-0840-4C68-9C2A-1D4338ABE172}" type="presOf" srcId="{B1DB61F7-C28F-47DC-815C-F10614CA219F}" destId="{89FF8C76-E91D-4190-9583-6D33CB67D925}" srcOrd="0" destOrd="0" presId="urn:microsoft.com/office/officeart/2005/8/layout/lProcess1"/>
    <dgm:cxn modelId="{1B980EC6-4658-4E5B-8A45-6F4965A278E3}" type="presOf" srcId="{E6BDB318-29DF-4E5F-A62D-B1B05F41AA6F}" destId="{30EDAA4C-6F2F-4D08-9520-38CFAAB6548D}" srcOrd="0" destOrd="0" presId="urn:microsoft.com/office/officeart/2005/8/layout/lProcess1"/>
    <dgm:cxn modelId="{7AF526CB-C2AD-44D8-BE21-87011E0E8B0D}" srcId="{EFF667A6-D573-4619-A37D-621361C43603}" destId="{1A2E0443-991C-42EB-8CD6-2A19C3D05CF1}" srcOrd="0" destOrd="0" parTransId="{B25DD173-FCDA-472C-AE5C-9649AFCF3D75}" sibTransId="{EEA9DFC1-8308-4044-B910-9E8A1D22BA15}"/>
    <dgm:cxn modelId="{6B3FA9CF-155B-4DE6-8890-5CD60CDB52D1}" type="presOf" srcId="{1F0D597E-5102-4D35-891C-E06B3BDB34FD}" destId="{69EC63AE-5E21-45DB-A893-5B94F193DA06}" srcOrd="0" destOrd="0" presId="urn:microsoft.com/office/officeart/2005/8/layout/lProcess1"/>
    <dgm:cxn modelId="{A620A6D0-18FA-4F44-933F-55745EF1B3F3}" type="presOf" srcId="{77AEF5E4-6BCC-4CDD-86B8-F489C67E9512}" destId="{0F08CF31-4C10-4251-B01F-0A8C8F1275EC}" srcOrd="0" destOrd="0" presId="urn:microsoft.com/office/officeart/2005/8/layout/lProcess1"/>
    <dgm:cxn modelId="{138F00D6-616A-42D0-8BB7-03E8F3080C23}" type="presOf" srcId="{54CCFF4B-00ED-4B09-8EBE-1917CC3455EB}" destId="{CBAEAF6A-7094-4375-BE2E-62220B01CF34}" srcOrd="0" destOrd="0" presId="urn:microsoft.com/office/officeart/2005/8/layout/lProcess1"/>
    <dgm:cxn modelId="{9F47FBD9-28E2-43A1-981E-308BE49DC9BF}" type="presOf" srcId="{4394E1DC-B518-4CA7-9C49-2ACFB0AD6E47}" destId="{E06BFD92-EC7D-4F72-BBCF-6E31250B204F}" srcOrd="0" destOrd="0" presId="urn:microsoft.com/office/officeart/2005/8/layout/lProcess1"/>
    <dgm:cxn modelId="{126F88E2-4D98-4779-948D-7551FAFAF48C}" type="presOf" srcId="{B67A90F4-7D38-4B42-B202-0118BB6FA995}" destId="{BFCC1FE9-5418-4CF2-BA19-413AAD574E3B}" srcOrd="0" destOrd="0" presId="urn:microsoft.com/office/officeart/2005/8/layout/lProcess1"/>
    <dgm:cxn modelId="{63CBBAEA-531E-4ABD-A8F1-6D7A14F21C2C}" srcId="{D35FB81B-8D4F-4909-B920-9130B11468D0}" destId="{1FF03EBE-6DF9-4F73-9207-80C41E117C08}" srcOrd="2" destOrd="0" parTransId="{CF7473A9-CFFB-45F4-B3F2-31E2B7E2F0EF}" sibTransId="{66D704F4-BA8E-4CF0-9308-5A4698971BCD}"/>
    <dgm:cxn modelId="{CA70D0F1-F0D6-463D-ACEB-3797CD4F59B3}" type="presOf" srcId="{6409DFD1-BAC3-42E4-8890-420955FFA149}" destId="{9D66823C-E052-4607-AFA8-3B22848163C9}" srcOrd="0" destOrd="0" presId="urn:microsoft.com/office/officeart/2005/8/layout/lProcess1"/>
    <dgm:cxn modelId="{8ED073F6-7273-49CA-B6D3-F1DB9E877528}" type="presOf" srcId="{5155F5F1-6CC2-42A0-96FE-9FD7970B50EE}" destId="{7CA238A5-2F90-4BB4-AB05-187348D7FF56}" srcOrd="0" destOrd="0" presId="urn:microsoft.com/office/officeart/2005/8/layout/lProcess1"/>
    <dgm:cxn modelId="{91BCDCFE-04B8-4E47-9283-C2051D66EFFB}" srcId="{EFF667A6-D573-4619-A37D-621361C43603}" destId="{6701303E-2B85-4AA3-B096-DD16515023A1}" srcOrd="4" destOrd="0" parTransId="{EF7A9877-8166-4B55-B716-D7F61D1C6A51}" sibTransId="{13AA6694-2347-4DAA-A01E-2779CC950215}"/>
    <dgm:cxn modelId="{EEA187CA-2AB8-4367-8086-D519D29112A1}" type="presParOf" srcId="{657DCBBF-F2BD-4C0C-B9AB-4708C92ED174}" destId="{6C8B1449-4A0D-4763-A92A-DDB7872ECEDF}" srcOrd="0" destOrd="0" presId="urn:microsoft.com/office/officeart/2005/8/layout/lProcess1"/>
    <dgm:cxn modelId="{F5B7918E-85AA-49C3-A3EF-F263EB602259}" type="presParOf" srcId="{6C8B1449-4A0D-4763-A92A-DDB7872ECEDF}" destId="{60DFE6D3-5535-45C2-800A-9BA0E0B60308}" srcOrd="0" destOrd="0" presId="urn:microsoft.com/office/officeart/2005/8/layout/lProcess1"/>
    <dgm:cxn modelId="{410F95A1-7304-4B01-A235-12B1B9578D83}" type="presParOf" srcId="{6C8B1449-4A0D-4763-A92A-DDB7872ECEDF}" destId="{9CA3B7C3-F4E5-4CBA-A4D0-5C56A99BCA9B}" srcOrd="1" destOrd="0" presId="urn:microsoft.com/office/officeart/2005/8/layout/lProcess1"/>
    <dgm:cxn modelId="{825BBEE4-358B-48C5-94CB-36409DAF0BE0}" type="presParOf" srcId="{6C8B1449-4A0D-4763-A92A-DDB7872ECEDF}" destId="{29326157-CB93-4D85-9A1E-B40DA1F92640}" srcOrd="2" destOrd="0" presId="urn:microsoft.com/office/officeart/2005/8/layout/lProcess1"/>
    <dgm:cxn modelId="{A4A05052-DB3B-48A9-8D52-B7A7E6D8BD7D}" type="presParOf" srcId="{6C8B1449-4A0D-4763-A92A-DDB7872ECEDF}" destId="{01CE8267-4E9E-4C4C-88B8-3E899F1F0922}" srcOrd="3" destOrd="0" presId="urn:microsoft.com/office/officeart/2005/8/layout/lProcess1"/>
    <dgm:cxn modelId="{F1C55697-6AC9-4F9E-BB36-1E32034F2700}" type="presParOf" srcId="{6C8B1449-4A0D-4763-A92A-DDB7872ECEDF}" destId="{458D6828-0218-417B-A1BC-5550CE37DA29}" srcOrd="4" destOrd="0" presId="urn:microsoft.com/office/officeart/2005/8/layout/lProcess1"/>
    <dgm:cxn modelId="{C50B6C08-AA4F-4374-8786-64424656D311}" type="presParOf" srcId="{6C8B1449-4A0D-4763-A92A-DDB7872ECEDF}" destId="{4BA13E8C-2C51-431A-BAD1-F6752EA8E889}" srcOrd="5" destOrd="0" presId="urn:microsoft.com/office/officeart/2005/8/layout/lProcess1"/>
    <dgm:cxn modelId="{EDF1342F-F94C-4444-ABD2-69C3FC471012}" type="presParOf" srcId="{6C8B1449-4A0D-4763-A92A-DDB7872ECEDF}" destId="{6C99DF4B-16F2-4A32-8FE7-9A8C2CC3D003}" srcOrd="6" destOrd="0" presId="urn:microsoft.com/office/officeart/2005/8/layout/lProcess1"/>
    <dgm:cxn modelId="{D4ADBCFA-0CC5-4EFD-B6D8-C87857F24347}" type="presParOf" srcId="{6C8B1449-4A0D-4763-A92A-DDB7872ECEDF}" destId="{5D4424CB-04A2-4FE7-B7A5-2AFBEFDB0B8A}" srcOrd="7" destOrd="0" presId="urn:microsoft.com/office/officeart/2005/8/layout/lProcess1"/>
    <dgm:cxn modelId="{D5E02A82-C580-403E-90F5-336B52F2E53D}" type="presParOf" srcId="{6C8B1449-4A0D-4763-A92A-DDB7872ECEDF}" destId="{30EDAA4C-6F2F-4D08-9520-38CFAAB6548D}" srcOrd="8" destOrd="0" presId="urn:microsoft.com/office/officeart/2005/8/layout/lProcess1"/>
    <dgm:cxn modelId="{C5D9C45A-9498-4167-A2CA-8C03B7F58F3D}" type="presParOf" srcId="{6C8B1449-4A0D-4763-A92A-DDB7872ECEDF}" destId="{69EC63AE-5E21-45DB-A893-5B94F193DA06}" srcOrd="9" destOrd="0" presId="urn:microsoft.com/office/officeart/2005/8/layout/lProcess1"/>
    <dgm:cxn modelId="{E8C3123F-0688-4C8D-9CA2-702B82D17952}" type="presParOf" srcId="{6C8B1449-4A0D-4763-A92A-DDB7872ECEDF}" destId="{23260401-0C8B-4987-A8EB-2A1F8E3FA554}" srcOrd="10" destOrd="0" presId="urn:microsoft.com/office/officeart/2005/8/layout/lProcess1"/>
    <dgm:cxn modelId="{51EC0DE5-798D-4E74-99D1-6B566677A267}" type="presParOf" srcId="{657DCBBF-F2BD-4C0C-B9AB-4708C92ED174}" destId="{5D2C7AC2-D945-4F58-ABE4-57A6E8D4BE55}" srcOrd="1" destOrd="0" presId="urn:microsoft.com/office/officeart/2005/8/layout/lProcess1"/>
    <dgm:cxn modelId="{B7A0A85F-45CD-4E64-8560-1302E781582E}" type="presParOf" srcId="{657DCBBF-F2BD-4C0C-B9AB-4708C92ED174}" destId="{11ABB326-181D-423A-8A85-66102E5207F2}" srcOrd="2" destOrd="0" presId="urn:microsoft.com/office/officeart/2005/8/layout/lProcess1"/>
    <dgm:cxn modelId="{3F56A6FA-62F7-4562-B5E0-D1FACAF4EC29}" type="presParOf" srcId="{11ABB326-181D-423A-8A85-66102E5207F2}" destId="{BFCC1FE9-5418-4CF2-BA19-413AAD574E3B}" srcOrd="0" destOrd="0" presId="urn:microsoft.com/office/officeart/2005/8/layout/lProcess1"/>
    <dgm:cxn modelId="{1264A4A6-7C59-401D-9ED4-97050DE53467}" type="presParOf" srcId="{11ABB326-181D-423A-8A85-66102E5207F2}" destId="{C0ED7439-A2D4-4555-8868-4389999203F8}" srcOrd="1" destOrd="0" presId="urn:microsoft.com/office/officeart/2005/8/layout/lProcess1"/>
    <dgm:cxn modelId="{A8FBD745-2784-4372-AA57-E61FA599FF72}" type="presParOf" srcId="{11ABB326-181D-423A-8A85-66102E5207F2}" destId="{7C4FE09D-30C8-4C55-8412-63DAC62AAB1B}" srcOrd="2" destOrd="0" presId="urn:microsoft.com/office/officeart/2005/8/layout/lProcess1"/>
    <dgm:cxn modelId="{81032A40-A054-43AD-B15B-F7592FDEDEE5}" type="presParOf" srcId="{11ABB326-181D-423A-8A85-66102E5207F2}" destId="{F942D22F-3A72-44D3-811F-E17CC7A281F5}" srcOrd="3" destOrd="0" presId="urn:microsoft.com/office/officeart/2005/8/layout/lProcess1"/>
    <dgm:cxn modelId="{F0D064BD-72C0-48C3-9F3A-1A8C424FAA3E}" type="presParOf" srcId="{11ABB326-181D-423A-8A85-66102E5207F2}" destId="{99905D95-F462-4341-9B92-9B7292FB2249}" srcOrd="4" destOrd="0" presId="urn:microsoft.com/office/officeart/2005/8/layout/lProcess1"/>
    <dgm:cxn modelId="{ED29D097-E0F2-441A-A572-A69FF787AEC1}" type="presParOf" srcId="{11ABB326-181D-423A-8A85-66102E5207F2}" destId="{1FC0FDA4-68E3-4321-9972-DF3018F4D921}" srcOrd="5" destOrd="0" presId="urn:microsoft.com/office/officeart/2005/8/layout/lProcess1"/>
    <dgm:cxn modelId="{20EFC251-9950-4A31-83B3-15C604EBB9EC}" type="presParOf" srcId="{11ABB326-181D-423A-8A85-66102E5207F2}" destId="{3CAF629C-0E67-426A-B277-979FB87F8EC2}" srcOrd="6" destOrd="0" presId="urn:microsoft.com/office/officeart/2005/8/layout/lProcess1"/>
    <dgm:cxn modelId="{40D46E4D-067F-437D-88B3-0BA046415FB5}" type="presParOf" srcId="{11ABB326-181D-423A-8A85-66102E5207F2}" destId="{7205AFEC-8CFC-450F-AB7E-2D158C55B130}" srcOrd="7" destOrd="0" presId="urn:microsoft.com/office/officeart/2005/8/layout/lProcess1"/>
    <dgm:cxn modelId="{4809EF19-6A8A-4A6D-9831-5DBA366A3C55}" type="presParOf" srcId="{11ABB326-181D-423A-8A85-66102E5207F2}" destId="{ED7C9431-34B4-40D7-8FBF-00A960211CE5}" srcOrd="8" destOrd="0" presId="urn:microsoft.com/office/officeart/2005/8/layout/lProcess1"/>
    <dgm:cxn modelId="{76B87807-6DDA-434E-86E3-740F85958E2B}" type="presParOf" srcId="{11ABB326-181D-423A-8A85-66102E5207F2}" destId="{868CCB60-1B22-4CA9-BEB7-6B6D9493B140}" srcOrd="9" destOrd="0" presId="urn:microsoft.com/office/officeart/2005/8/layout/lProcess1"/>
    <dgm:cxn modelId="{395B38E0-F9D7-4272-8347-BF883707A0D8}" type="presParOf" srcId="{11ABB326-181D-423A-8A85-66102E5207F2}" destId="{CBAEAF6A-7094-4375-BE2E-62220B01CF34}" srcOrd="10" destOrd="0" presId="urn:microsoft.com/office/officeart/2005/8/layout/lProcess1"/>
    <dgm:cxn modelId="{8CEBF3CE-37D7-4DDB-9618-08DB27216E60}" type="presParOf" srcId="{657DCBBF-F2BD-4C0C-B9AB-4708C92ED174}" destId="{0B692997-4B28-4A61-9EA5-03C6D603909F}" srcOrd="3" destOrd="0" presId="urn:microsoft.com/office/officeart/2005/8/layout/lProcess1"/>
    <dgm:cxn modelId="{E4B277F1-36FA-464A-885E-2CA5FBFE5ADE}" type="presParOf" srcId="{657DCBBF-F2BD-4C0C-B9AB-4708C92ED174}" destId="{7B4D8A83-4E82-4DFF-8B9E-6D399BD64D0C}" srcOrd="4" destOrd="0" presId="urn:microsoft.com/office/officeart/2005/8/layout/lProcess1"/>
    <dgm:cxn modelId="{7C419188-2F1C-45A8-807C-C202355A2B33}" type="presParOf" srcId="{7B4D8A83-4E82-4DFF-8B9E-6D399BD64D0C}" destId="{08275A0D-BD25-4CF2-B685-8AD3898F5F30}" srcOrd="0" destOrd="0" presId="urn:microsoft.com/office/officeart/2005/8/layout/lProcess1"/>
    <dgm:cxn modelId="{4DA30620-49A0-4275-9B0E-2A7413A69F40}" type="presParOf" srcId="{7B4D8A83-4E82-4DFF-8B9E-6D399BD64D0C}" destId="{E06BFD92-EC7D-4F72-BBCF-6E31250B204F}" srcOrd="1" destOrd="0" presId="urn:microsoft.com/office/officeart/2005/8/layout/lProcess1"/>
    <dgm:cxn modelId="{DAD26637-8BFE-4CFA-BB78-E96B9DDC22F5}" type="presParOf" srcId="{7B4D8A83-4E82-4DFF-8B9E-6D399BD64D0C}" destId="{E66A632C-7808-4733-BB04-C430FF3268E1}" srcOrd="2" destOrd="0" presId="urn:microsoft.com/office/officeart/2005/8/layout/lProcess1"/>
    <dgm:cxn modelId="{01AC6D71-D510-46F0-B65A-66B3E463571B}" type="presParOf" srcId="{7B4D8A83-4E82-4DFF-8B9E-6D399BD64D0C}" destId="{994435E7-8DC7-43F3-8E76-2811950508B4}" srcOrd="3" destOrd="0" presId="urn:microsoft.com/office/officeart/2005/8/layout/lProcess1"/>
    <dgm:cxn modelId="{024809A1-C4DC-421E-9639-657BAD96ECF5}" type="presParOf" srcId="{7B4D8A83-4E82-4DFF-8B9E-6D399BD64D0C}" destId="{89FF8C76-E91D-4190-9583-6D33CB67D925}" srcOrd="4" destOrd="0" presId="urn:microsoft.com/office/officeart/2005/8/layout/lProcess1"/>
    <dgm:cxn modelId="{C0380414-A125-4B33-94DC-003E9F984544}" type="presParOf" srcId="{7B4D8A83-4E82-4DFF-8B9E-6D399BD64D0C}" destId="{9D66823C-E052-4607-AFA8-3B22848163C9}" srcOrd="5" destOrd="0" presId="urn:microsoft.com/office/officeart/2005/8/layout/lProcess1"/>
    <dgm:cxn modelId="{F9524C0F-FAD6-4DE6-8BD3-3C04A1C1A10B}" type="presParOf" srcId="{7B4D8A83-4E82-4DFF-8B9E-6D399BD64D0C}" destId="{5D3EFB83-F44E-4BE0-9B2E-3AE5AE840B97}" srcOrd="6" destOrd="0" presId="urn:microsoft.com/office/officeart/2005/8/layout/lProcess1"/>
    <dgm:cxn modelId="{97666E81-A2E5-45B7-8B72-69B1FBF894FF}" type="presParOf" srcId="{7B4D8A83-4E82-4DFF-8B9E-6D399BD64D0C}" destId="{3BC2A58E-A5EA-4593-A9D8-207657A2B227}" srcOrd="7" destOrd="0" presId="urn:microsoft.com/office/officeart/2005/8/layout/lProcess1"/>
    <dgm:cxn modelId="{DAF38803-DAAC-4674-BB21-825D0CB771C3}" type="presParOf" srcId="{7B4D8A83-4E82-4DFF-8B9E-6D399BD64D0C}" destId="{7BC33868-B9D8-46B4-BD84-990F546A8FCC}" srcOrd="8" destOrd="0" presId="urn:microsoft.com/office/officeart/2005/8/layout/lProcess1"/>
    <dgm:cxn modelId="{3F34D97D-63B8-4B4B-996F-FCBD2E1B41D2}" type="presParOf" srcId="{7B4D8A83-4E82-4DFF-8B9E-6D399BD64D0C}" destId="{0F08CF31-4C10-4251-B01F-0A8C8F1275EC}" srcOrd="9" destOrd="0" presId="urn:microsoft.com/office/officeart/2005/8/layout/lProcess1"/>
    <dgm:cxn modelId="{20268052-51C8-4C4B-8D25-5378FD6C668B}" type="presParOf" srcId="{7B4D8A83-4E82-4DFF-8B9E-6D399BD64D0C}" destId="{7CA238A5-2F90-4BB4-AB05-187348D7FF56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4B219-BE1C-4494-8ABE-44FAC99880B9}">
      <dsp:nvSpPr>
        <dsp:cNvPr id="0" name=""/>
        <dsp:cNvSpPr/>
      </dsp:nvSpPr>
      <dsp:spPr>
        <a:xfrm>
          <a:off x="5257800" y="842673"/>
          <a:ext cx="2030818" cy="352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228"/>
              </a:lnTo>
              <a:lnTo>
                <a:pt x="2030818" y="176228"/>
              </a:lnTo>
              <a:lnTo>
                <a:pt x="2030818" y="35245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64688-1C45-43E5-B29F-F9A913B2A926}">
      <dsp:nvSpPr>
        <dsp:cNvPr id="0" name=""/>
        <dsp:cNvSpPr/>
      </dsp:nvSpPr>
      <dsp:spPr>
        <a:xfrm>
          <a:off x="4586454" y="2034311"/>
          <a:ext cx="226595" cy="75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271"/>
              </a:lnTo>
              <a:lnTo>
                <a:pt x="226595" y="755271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67F42-08BB-4141-8692-778A565CB316}">
      <dsp:nvSpPr>
        <dsp:cNvPr id="0" name=""/>
        <dsp:cNvSpPr/>
      </dsp:nvSpPr>
      <dsp:spPr>
        <a:xfrm>
          <a:off x="5212080" y="842673"/>
          <a:ext cx="91440" cy="3524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45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1CEC5-71EE-45B5-951F-BFC1B992E1ED}">
      <dsp:nvSpPr>
        <dsp:cNvPr id="0" name=""/>
        <dsp:cNvSpPr/>
      </dsp:nvSpPr>
      <dsp:spPr>
        <a:xfrm>
          <a:off x="2548234" y="2090813"/>
          <a:ext cx="259155" cy="1907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7182"/>
              </a:lnTo>
              <a:lnTo>
                <a:pt x="259155" y="1907182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A3E6D-183C-4B30-B804-39EB19433A42}">
      <dsp:nvSpPr>
        <dsp:cNvPr id="0" name=""/>
        <dsp:cNvSpPr/>
      </dsp:nvSpPr>
      <dsp:spPr>
        <a:xfrm>
          <a:off x="2548234" y="2090813"/>
          <a:ext cx="259155" cy="715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544"/>
              </a:lnTo>
              <a:lnTo>
                <a:pt x="259155" y="715544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E569C-CF18-441B-BDFC-81F82D297C50}">
      <dsp:nvSpPr>
        <dsp:cNvPr id="0" name=""/>
        <dsp:cNvSpPr/>
      </dsp:nvSpPr>
      <dsp:spPr>
        <a:xfrm>
          <a:off x="3219579" y="842673"/>
          <a:ext cx="2038220" cy="408958"/>
        </a:xfrm>
        <a:custGeom>
          <a:avLst/>
          <a:gdLst/>
          <a:ahLst/>
          <a:cxnLst/>
          <a:rect l="0" t="0" r="0" b="0"/>
          <a:pathLst>
            <a:path>
              <a:moveTo>
                <a:pt x="2038220" y="0"/>
              </a:moveTo>
              <a:lnTo>
                <a:pt x="2038220" y="232730"/>
              </a:lnTo>
              <a:lnTo>
                <a:pt x="0" y="232730"/>
              </a:lnTo>
              <a:lnTo>
                <a:pt x="0" y="40895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213E31-6728-45BD-8FDB-2DE990C2BD96}">
      <dsp:nvSpPr>
        <dsp:cNvPr id="0" name=""/>
        <dsp:cNvSpPr/>
      </dsp:nvSpPr>
      <dsp:spPr>
        <a:xfrm>
          <a:off x="4418618" y="3492"/>
          <a:ext cx="1678362" cy="839181"/>
        </a:xfrm>
        <a:prstGeom prst="rect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 OPĆINE GORNJA STUBICA</a:t>
          </a:r>
        </a:p>
      </dsp:txBody>
      <dsp:txXfrm>
        <a:off x="4418618" y="3492"/>
        <a:ext cx="1678362" cy="839181"/>
      </dsp:txXfrm>
    </dsp:sp>
    <dsp:sp modelId="{030F4430-C7AD-429D-A1DF-811FBFABC0B1}">
      <dsp:nvSpPr>
        <dsp:cNvPr id="0" name=""/>
        <dsp:cNvSpPr/>
      </dsp:nvSpPr>
      <dsp:spPr>
        <a:xfrm>
          <a:off x="2380398" y="1251632"/>
          <a:ext cx="1678362" cy="839181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OPĆI DIO</a:t>
          </a:r>
        </a:p>
      </dsp:txBody>
      <dsp:txXfrm>
        <a:off x="2380398" y="1251632"/>
        <a:ext cx="1678362" cy="839181"/>
      </dsp:txXfrm>
    </dsp:sp>
    <dsp:sp modelId="{AAFE6AA6-9DE8-4750-AE86-9B59417A1F66}">
      <dsp:nvSpPr>
        <dsp:cNvPr id="0" name=""/>
        <dsp:cNvSpPr/>
      </dsp:nvSpPr>
      <dsp:spPr>
        <a:xfrm>
          <a:off x="2807390" y="2386767"/>
          <a:ext cx="1678362" cy="839181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Račun prihoda i rashoda</a:t>
          </a:r>
        </a:p>
      </dsp:txBody>
      <dsp:txXfrm>
        <a:off x="2807390" y="2386767"/>
        <a:ext cx="1678362" cy="839181"/>
      </dsp:txXfrm>
    </dsp:sp>
    <dsp:sp modelId="{7E1C50F2-5228-407B-B258-771EB4A33C36}">
      <dsp:nvSpPr>
        <dsp:cNvPr id="0" name=""/>
        <dsp:cNvSpPr/>
      </dsp:nvSpPr>
      <dsp:spPr>
        <a:xfrm>
          <a:off x="2807390" y="3578405"/>
          <a:ext cx="1678362" cy="839181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Račun financiranja</a:t>
          </a:r>
        </a:p>
      </dsp:txBody>
      <dsp:txXfrm>
        <a:off x="2807390" y="3578405"/>
        <a:ext cx="1678362" cy="839181"/>
      </dsp:txXfrm>
    </dsp:sp>
    <dsp:sp modelId="{313195C5-270C-4C8F-B9CB-70D113CCD4CA}">
      <dsp:nvSpPr>
        <dsp:cNvPr id="0" name=""/>
        <dsp:cNvSpPr/>
      </dsp:nvSpPr>
      <dsp:spPr>
        <a:xfrm>
          <a:off x="4418618" y="1195130"/>
          <a:ext cx="1678362" cy="839181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POSEBNI DIO</a:t>
          </a:r>
        </a:p>
      </dsp:txBody>
      <dsp:txXfrm>
        <a:off x="4418618" y="1195130"/>
        <a:ext cx="1678362" cy="839181"/>
      </dsp:txXfrm>
    </dsp:sp>
    <dsp:sp modelId="{A2031815-2D3C-48AD-AA61-6984265F3613}">
      <dsp:nvSpPr>
        <dsp:cNvPr id="0" name=""/>
        <dsp:cNvSpPr/>
      </dsp:nvSpPr>
      <dsp:spPr>
        <a:xfrm>
          <a:off x="4813050" y="2369992"/>
          <a:ext cx="1678362" cy="839181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 rashoda i izdataka</a:t>
          </a:r>
        </a:p>
      </dsp:txBody>
      <dsp:txXfrm>
        <a:off x="4813050" y="2369992"/>
        <a:ext cx="1678362" cy="839181"/>
      </dsp:txXfrm>
    </dsp:sp>
    <dsp:sp modelId="{175BF9D0-D5E5-412D-8A7E-61C3FB205687}">
      <dsp:nvSpPr>
        <dsp:cNvPr id="0" name=""/>
        <dsp:cNvSpPr/>
      </dsp:nvSpPr>
      <dsp:spPr>
        <a:xfrm>
          <a:off x="6449437" y="1195130"/>
          <a:ext cx="1678362" cy="839181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PROVEDBENI PROGRAMI</a:t>
          </a:r>
        </a:p>
      </dsp:txBody>
      <dsp:txXfrm>
        <a:off x="6449437" y="1195130"/>
        <a:ext cx="1678362" cy="839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DF5AA-C0BD-40DB-9553-5CDF8B1D1857}">
      <dsp:nvSpPr>
        <dsp:cNvPr id="0" name=""/>
        <dsp:cNvSpPr/>
      </dsp:nvSpPr>
      <dsp:spPr>
        <a:xfrm>
          <a:off x="302703" y="2806"/>
          <a:ext cx="4119960" cy="1663252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Tekući plan za 2023. godinu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Prihodi: 5.888.838,00 EUR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Primici: 291.990,00 EUR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Rashodi: 5.349.745,00 EUR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Izdaci: 831.083,00 EUR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r-HR" sz="3600" kern="1200" dirty="0"/>
        </a:p>
      </dsp:txBody>
      <dsp:txXfrm>
        <a:off x="351418" y="51521"/>
        <a:ext cx="4022530" cy="1565822"/>
      </dsp:txXfrm>
    </dsp:sp>
    <dsp:sp modelId="{6759E373-B343-46D4-BA18-A5108350BD8E}">
      <dsp:nvSpPr>
        <dsp:cNvPr id="0" name=""/>
        <dsp:cNvSpPr/>
      </dsp:nvSpPr>
      <dsp:spPr>
        <a:xfrm>
          <a:off x="4666607" y="490693"/>
          <a:ext cx="587682" cy="687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900" kern="1200"/>
        </a:p>
      </dsp:txBody>
      <dsp:txXfrm>
        <a:off x="4666607" y="628188"/>
        <a:ext cx="411377" cy="412487"/>
      </dsp:txXfrm>
    </dsp:sp>
    <dsp:sp modelId="{65FA8DB6-4822-4B45-BD6F-A7AD0FC6D82B}">
      <dsp:nvSpPr>
        <dsp:cNvPr id="0" name=""/>
        <dsp:cNvSpPr/>
      </dsp:nvSpPr>
      <dsp:spPr>
        <a:xfrm>
          <a:off x="5531498" y="3"/>
          <a:ext cx="4837293" cy="1668857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160640"/>
            <a:satOff val="-6455"/>
            <a:lumOff val="138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I. izmjena i dopuna plana za 2023. godinu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Prihodi: 16.864.649,00 EUR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Primici: 4.562.000,00 EUR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Rashodi: 17.300.284,00 EUR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Izdaci: 4.126.365,00 EUR</a:t>
          </a:r>
          <a:endParaRPr lang="hr-HR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80377" y="48882"/>
        <a:ext cx="4739535" cy="1571099"/>
      </dsp:txXfrm>
    </dsp:sp>
    <dsp:sp modelId="{AF58A05A-E244-42DF-9191-E713738846F8}">
      <dsp:nvSpPr>
        <dsp:cNvPr id="0" name=""/>
        <dsp:cNvSpPr/>
      </dsp:nvSpPr>
      <dsp:spPr>
        <a:xfrm rot="5512079">
          <a:off x="7634965" y="1822218"/>
          <a:ext cx="543507" cy="687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321387"/>
            <a:satOff val="-12653"/>
            <a:lumOff val="251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700" kern="1200"/>
        </a:p>
      </dsp:txBody>
      <dsp:txXfrm rot="-5400000">
        <a:off x="7703132" y="1894246"/>
        <a:ext cx="412487" cy="380455"/>
      </dsp:txXfrm>
    </dsp:sp>
    <dsp:sp modelId="{CDCFDAF3-40EE-4FF0-ABAD-712D46282721}">
      <dsp:nvSpPr>
        <dsp:cNvPr id="0" name=""/>
        <dsp:cNvSpPr/>
      </dsp:nvSpPr>
      <dsp:spPr>
        <a:xfrm>
          <a:off x="6027065" y="2693802"/>
          <a:ext cx="3670632" cy="1663252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Razlika: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Prihodi: +10.975.811,00 EUR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Primici: +4.270.010,00 EUR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Rashodi: +11.950.539,00 EUR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Izdaci:  + 3.295.282,00 EUR</a:t>
          </a:r>
          <a:endParaRPr lang="hr-HR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75780" y="2742517"/>
        <a:ext cx="3573202" cy="15658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EB2FB-84BF-45A8-83EB-3F5407C235F4}">
      <dsp:nvSpPr>
        <dsp:cNvPr id="0" name=""/>
        <dsp:cNvSpPr/>
      </dsp:nvSpPr>
      <dsp:spPr>
        <a:xfrm>
          <a:off x="683736" y="2278"/>
          <a:ext cx="3123329" cy="7808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PRIHODI POSLOVANJA</a:t>
          </a:r>
        </a:p>
      </dsp:txBody>
      <dsp:txXfrm>
        <a:off x="706606" y="25148"/>
        <a:ext cx="3077589" cy="735092"/>
      </dsp:txXfrm>
    </dsp:sp>
    <dsp:sp modelId="{1976B97B-4FE9-400B-BE2A-A4058D42EF70}">
      <dsp:nvSpPr>
        <dsp:cNvPr id="0" name=""/>
        <dsp:cNvSpPr/>
      </dsp:nvSpPr>
      <dsp:spPr>
        <a:xfrm rot="5400000">
          <a:off x="2177077" y="851433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EC7ABDA-93F7-4BCF-9B12-5137C11E39AE}">
      <dsp:nvSpPr>
        <dsp:cNvPr id="0" name=""/>
        <dsp:cNvSpPr/>
      </dsp:nvSpPr>
      <dsp:spPr>
        <a:xfrm>
          <a:off x="683736" y="1056402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Prihodi od poreza, pomoći iz inozemstva i od subjekata unutar općeg proračuna, prihodi od imovine, prihodi od upravnih i administrativnih pristojbi, pristojbi po posebnim propisima i naknada, prihodi od prodaje proizvoda i robe te pruženih usluga i prihodi od donacija, kazne, upravne mjere i ostali prihodi</a:t>
          </a:r>
        </a:p>
      </dsp:txBody>
      <dsp:txXfrm>
        <a:off x="706606" y="1079272"/>
        <a:ext cx="3077589" cy="735092"/>
      </dsp:txXfrm>
    </dsp:sp>
    <dsp:sp modelId="{2728BDA3-A0DC-477F-BB5A-FF2384181E80}">
      <dsp:nvSpPr>
        <dsp:cNvPr id="0" name=""/>
        <dsp:cNvSpPr/>
      </dsp:nvSpPr>
      <dsp:spPr>
        <a:xfrm rot="5400000">
          <a:off x="2177077" y="1905557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22956"/>
                <a:satOff val="-904"/>
                <a:lumOff val="179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22956"/>
                <a:satOff val="-904"/>
                <a:lumOff val="179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22956"/>
                <a:satOff val="-904"/>
                <a:lumOff val="179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8221EEC-CFAC-4EA4-8D2F-93EDAF46DFC0}">
      <dsp:nvSpPr>
        <dsp:cNvPr id="0" name=""/>
        <dsp:cNvSpPr/>
      </dsp:nvSpPr>
      <dsp:spPr>
        <a:xfrm>
          <a:off x="683736" y="2110525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Primjer:</a:t>
          </a: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prirez, porez na kuće za odmor, porez na promet nekretnina, koncesije, zakupi, spomenička renta, legalizacija, sportska dvorana, grobna naknada, vodni doprinos, komunalni doprinos, komunalna naknada</a:t>
          </a:r>
        </a:p>
      </dsp:txBody>
      <dsp:txXfrm>
        <a:off x="706606" y="2133395"/>
        <a:ext cx="3077589" cy="735092"/>
      </dsp:txXfrm>
    </dsp:sp>
    <dsp:sp modelId="{E7B9EF4D-A431-47B4-85D1-F0A448EBB5A9}">
      <dsp:nvSpPr>
        <dsp:cNvPr id="0" name=""/>
        <dsp:cNvSpPr/>
      </dsp:nvSpPr>
      <dsp:spPr>
        <a:xfrm rot="5400000">
          <a:off x="2177077" y="2959681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45912"/>
                <a:satOff val="-1808"/>
                <a:lumOff val="359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45912"/>
                <a:satOff val="-1808"/>
                <a:lumOff val="359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45912"/>
                <a:satOff val="-1808"/>
                <a:lumOff val="359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7F17739-436E-4A41-8962-FFC924EF1EFD}">
      <dsp:nvSpPr>
        <dsp:cNvPr id="0" name=""/>
        <dsp:cNvSpPr/>
      </dsp:nvSpPr>
      <dsp:spPr>
        <a:xfrm>
          <a:off x="683736" y="3164649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TEKUĆI PLAN: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5.888.440,00 EUR</a:t>
          </a:r>
        </a:p>
      </dsp:txBody>
      <dsp:txXfrm>
        <a:off x="706606" y="3187519"/>
        <a:ext cx="3077589" cy="735092"/>
      </dsp:txXfrm>
    </dsp:sp>
    <dsp:sp modelId="{8F23ED50-CAF2-4037-86B5-AFB91147DAC1}">
      <dsp:nvSpPr>
        <dsp:cNvPr id="0" name=""/>
        <dsp:cNvSpPr/>
      </dsp:nvSpPr>
      <dsp:spPr>
        <a:xfrm rot="5474203">
          <a:off x="2178211" y="4001528"/>
          <a:ext cx="112151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68869"/>
                <a:satOff val="-2711"/>
                <a:lumOff val="539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68869"/>
                <a:satOff val="-2711"/>
                <a:lumOff val="539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68869"/>
                <a:satOff val="-2711"/>
                <a:lumOff val="539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97819A6-9152-4EC9-B6E1-929CFA61149A}">
      <dsp:nvSpPr>
        <dsp:cNvPr id="0" name=""/>
        <dsp:cNvSpPr/>
      </dsp:nvSpPr>
      <dsp:spPr>
        <a:xfrm>
          <a:off x="1297548" y="4194220"/>
          <a:ext cx="1862972" cy="23791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+10.975.811,00 EUR</a:t>
          </a:r>
        </a:p>
      </dsp:txBody>
      <dsp:txXfrm>
        <a:off x="1304516" y="4201188"/>
        <a:ext cx="1849036" cy="223975"/>
      </dsp:txXfrm>
    </dsp:sp>
    <dsp:sp modelId="{FD85991D-F40B-4E1A-9CF5-CCFBF2474F29}">
      <dsp:nvSpPr>
        <dsp:cNvPr id="0" name=""/>
        <dsp:cNvSpPr/>
      </dsp:nvSpPr>
      <dsp:spPr>
        <a:xfrm rot="5330309">
          <a:off x="2153836" y="4512731"/>
          <a:ext cx="161259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91825"/>
                <a:satOff val="-3615"/>
                <a:lumOff val="719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91825"/>
                <a:satOff val="-3615"/>
                <a:lumOff val="719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91825"/>
                <a:satOff val="-3615"/>
                <a:lumOff val="719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17116F-0BDA-4A1C-888C-CAEE0088724E}">
      <dsp:nvSpPr>
        <dsp:cNvPr id="0" name=""/>
        <dsp:cNvSpPr/>
      </dsp:nvSpPr>
      <dsp:spPr>
        <a:xfrm>
          <a:off x="683736" y="4729976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16.864.251,00 EUR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6606" y="4752846"/>
        <a:ext cx="3077589" cy="735092"/>
      </dsp:txXfrm>
    </dsp:sp>
    <dsp:sp modelId="{DD7E71F6-4932-4797-AD1F-31901171BE14}">
      <dsp:nvSpPr>
        <dsp:cNvPr id="0" name=""/>
        <dsp:cNvSpPr/>
      </dsp:nvSpPr>
      <dsp:spPr>
        <a:xfrm>
          <a:off x="4244331" y="2278"/>
          <a:ext cx="3123329" cy="7808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160640"/>
                <a:satOff val="-6455"/>
                <a:lumOff val="138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160640"/>
                <a:satOff val="-6455"/>
                <a:lumOff val="138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160640"/>
                <a:satOff val="-6455"/>
                <a:lumOff val="138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PRIHODI OD PRODAJE NEFINANCIJSKE IMOVINE</a:t>
          </a:r>
        </a:p>
      </dsp:txBody>
      <dsp:txXfrm>
        <a:off x="4267201" y="25148"/>
        <a:ext cx="3077589" cy="735092"/>
      </dsp:txXfrm>
    </dsp:sp>
    <dsp:sp modelId="{8195FF29-B4F7-4B10-843D-3A19AB9891BB}">
      <dsp:nvSpPr>
        <dsp:cNvPr id="0" name=""/>
        <dsp:cNvSpPr/>
      </dsp:nvSpPr>
      <dsp:spPr>
        <a:xfrm rot="5400000">
          <a:off x="5737673" y="851433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114781"/>
                <a:satOff val="-4519"/>
                <a:lumOff val="899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114781"/>
                <a:satOff val="-4519"/>
                <a:lumOff val="899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114781"/>
                <a:satOff val="-4519"/>
                <a:lumOff val="899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EB9F894-946C-47EB-B3C9-9A8C12AB56F9}">
      <dsp:nvSpPr>
        <dsp:cNvPr id="0" name=""/>
        <dsp:cNvSpPr/>
      </dsp:nvSpPr>
      <dsp:spPr>
        <a:xfrm>
          <a:off x="4244331" y="1056402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Prihodi od prodaje neproizvedene dugotrajne imovine, prihodi od prodaje proizvedene dugotrajne imovine</a:t>
          </a:r>
        </a:p>
      </dsp:txBody>
      <dsp:txXfrm>
        <a:off x="4267201" y="1079272"/>
        <a:ext cx="3077589" cy="735092"/>
      </dsp:txXfrm>
    </dsp:sp>
    <dsp:sp modelId="{A09D9697-B6A7-418C-9AF5-0F38A9059062}">
      <dsp:nvSpPr>
        <dsp:cNvPr id="0" name=""/>
        <dsp:cNvSpPr/>
      </dsp:nvSpPr>
      <dsp:spPr>
        <a:xfrm rot="5400000">
          <a:off x="5737673" y="1905557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137737"/>
                <a:satOff val="-5423"/>
                <a:lumOff val="1079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137737"/>
                <a:satOff val="-5423"/>
                <a:lumOff val="1079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137737"/>
                <a:satOff val="-5423"/>
                <a:lumOff val="1079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5ADF386-F227-44CB-B74F-13D7D9E11529}">
      <dsp:nvSpPr>
        <dsp:cNvPr id="0" name=""/>
        <dsp:cNvSpPr/>
      </dsp:nvSpPr>
      <dsp:spPr>
        <a:xfrm>
          <a:off x="4244331" y="2110525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Primjer</a:t>
          </a: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prodaja stanova</a:t>
          </a:r>
        </a:p>
      </dsp:txBody>
      <dsp:txXfrm>
        <a:off x="4267201" y="2133395"/>
        <a:ext cx="3077589" cy="735092"/>
      </dsp:txXfrm>
    </dsp:sp>
    <dsp:sp modelId="{BF6959DF-6A27-431C-A026-724E08A096A3}">
      <dsp:nvSpPr>
        <dsp:cNvPr id="0" name=""/>
        <dsp:cNvSpPr/>
      </dsp:nvSpPr>
      <dsp:spPr>
        <a:xfrm rot="5400000">
          <a:off x="5737673" y="2959681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160693"/>
                <a:satOff val="-6326"/>
                <a:lumOff val="1259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160693"/>
                <a:satOff val="-6326"/>
                <a:lumOff val="1259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160693"/>
                <a:satOff val="-6326"/>
                <a:lumOff val="1259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161B63F-3CED-44A3-A272-9F1D94926D2A}">
      <dsp:nvSpPr>
        <dsp:cNvPr id="0" name=""/>
        <dsp:cNvSpPr/>
      </dsp:nvSpPr>
      <dsp:spPr>
        <a:xfrm>
          <a:off x="4244331" y="3164649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398,00 EUR</a:t>
          </a:r>
        </a:p>
      </dsp:txBody>
      <dsp:txXfrm>
        <a:off x="4267201" y="3187519"/>
        <a:ext cx="3077589" cy="735092"/>
      </dsp:txXfrm>
    </dsp:sp>
    <dsp:sp modelId="{E63311B7-0AF0-4C7A-B25F-15ED44CE4BED}">
      <dsp:nvSpPr>
        <dsp:cNvPr id="0" name=""/>
        <dsp:cNvSpPr/>
      </dsp:nvSpPr>
      <dsp:spPr>
        <a:xfrm rot="5400000">
          <a:off x="5737673" y="4013804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183650"/>
                <a:satOff val="-7230"/>
                <a:lumOff val="143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183650"/>
                <a:satOff val="-7230"/>
                <a:lumOff val="143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183650"/>
                <a:satOff val="-7230"/>
                <a:lumOff val="143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29827D9-FE00-438A-8047-7B1A8CB6087D}">
      <dsp:nvSpPr>
        <dsp:cNvPr id="0" name=""/>
        <dsp:cNvSpPr/>
      </dsp:nvSpPr>
      <dsp:spPr>
        <a:xfrm>
          <a:off x="4697620" y="4218773"/>
          <a:ext cx="2216751" cy="251435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0,00 EUR</a:t>
          </a:r>
        </a:p>
      </dsp:txBody>
      <dsp:txXfrm>
        <a:off x="4704984" y="4226137"/>
        <a:ext cx="2202023" cy="236707"/>
      </dsp:txXfrm>
    </dsp:sp>
    <dsp:sp modelId="{FD178A02-C953-4FDA-A4A9-1495CF40540D}">
      <dsp:nvSpPr>
        <dsp:cNvPr id="0" name=""/>
        <dsp:cNvSpPr/>
      </dsp:nvSpPr>
      <dsp:spPr>
        <a:xfrm rot="5400000">
          <a:off x="5737673" y="4538531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206606"/>
                <a:satOff val="-8134"/>
                <a:lumOff val="1618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206606"/>
                <a:satOff val="-8134"/>
                <a:lumOff val="1618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206606"/>
                <a:satOff val="-8134"/>
                <a:lumOff val="1618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0277017-B3B1-4FF4-ACAC-428F2C450D14}">
      <dsp:nvSpPr>
        <dsp:cNvPr id="0" name=""/>
        <dsp:cNvSpPr/>
      </dsp:nvSpPr>
      <dsp:spPr>
        <a:xfrm>
          <a:off x="4244331" y="4743500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398,00 EUR</a:t>
          </a:r>
        </a:p>
      </dsp:txBody>
      <dsp:txXfrm>
        <a:off x="4267201" y="4766370"/>
        <a:ext cx="3077589" cy="735092"/>
      </dsp:txXfrm>
    </dsp:sp>
    <dsp:sp modelId="{E1C7F0BA-AEF6-4725-9FE0-E32619152DC2}">
      <dsp:nvSpPr>
        <dsp:cNvPr id="0" name=""/>
        <dsp:cNvSpPr/>
      </dsp:nvSpPr>
      <dsp:spPr>
        <a:xfrm>
          <a:off x="7804926" y="2278"/>
          <a:ext cx="3123329" cy="7808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321280"/>
                <a:satOff val="-12909"/>
                <a:lumOff val="27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321280"/>
                <a:satOff val="-12909"/>
                <a:lumOff val="27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321280"/>
                <a:satOff val="-12909"/>
                <a:lumOff val="27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PRIMICI OD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FINANCIJSKE IMOVINE I ZADUŽIVANJA</a:t>
          </a:r>
        </a:p>
      </dsp:txBody>
      <dsp:txXfrm>
        <a:off x="7827796" y="25148"/>
        <a:ext cx="3077589" cy="735092"/>
      </dsp:txXfrm>
    </dsp:sp>
    <dsp:sp modelId="{DEC70E7C-0921-47D7-8931-D24BA389FD49}">
      <dsp:nvSpPr>
        <dsp:cNvPr id="0" name=""/>
        <dsp:cNvSpPr/>
      </dsp:nvSpPr>
      <dsp:spPr>
        <a:xfrm rot="5400000">
          <a:off x="9298268" y="851433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229562"/>
                <a:satOff val="-9038"/>
                <a:lumOff val="1798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229562"/>
                <a:satOff val="-9038"/>
                <a:lumOff val="1798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229562"/>
                <a:satOff val="-9038"/>
                <a:lumOff val="1798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EDA3FC-2BF0-48E9-8651-462775B78AB6}">
      <dsp:nvSpPr>
        <dsp:cNvPr id="0" name=""/>
        <dsp:cNvSpPr/>
      </dsp:nvSpPr>
      <dsp:spPr>
        <a:xfrm>
          <a:off x="7804926" y="1056402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Kratkoročni i dugoročni krediti za kapitalne investicije na području Općine</a:t>
          </a:r>
        </a:p>
      </dsp:txBody>
      <dsp:txXfrm>
        <a:off x="7827796" y="1079272"/>
        <a:ext cx="3077589" cy="735092"/>
      </dsp:txXfrm>
    </dsp:sp>
    <dsp:sp modelId="{BBA14B54-226E-466E-8E87-85CB399A89BC}">
      <dsp:nvSpPr>
        <dsp:cNvPr id="0" name=""/>
        <dsp:cNvSpPr/>
      </dsp:nvSpPr>
      <dsp:spPr>
        <a:xfrm rot="5400000">
          <a:off x="9298268" y="1905557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252518"/>
                <a:satOff val="-9942"/>
                <a:lumOff val="1978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252518"/>
                <a:satOff val="-9942"/>
                <a:lumOff val="1978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252518"/>
                <a:satOff val="-9942"/>
                <a:lumOff val="1978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B4CE044-4C07-48DF-A9AA-8ADAAFA2F091}">
      <dsp:nvSpPr>
        <dsp:cNvPr id="0" name=""/>
        <dsp:cNvSpPr/>
      </dsp:nvSpPr>
      <dsp:spPr>
        <a:xfrm>
          <a:off x="7804926" y="2110525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Primjer:</a:t>
          </a: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primljeni krediti</a:t>
          </a:r>
        </a:p>
      </dsp:txBody>
      <dsp:txXfrm>
        <a:off x="7827796" y="2133395"/>
        <a:ext cx="3077589" cy="735092"/>
      </dsp:txXfrm>
    </dsp:sp>
    <dsp:sp modelId="{FF810D1C-9012-40C6-B203-0D00116A247C}">
      <dsp:nvSpPr>
        <dsp:cNvPr id="0" name=""/>
        <dsp:cNvSpPr/>
      </dsp:nvSpPr>
      <dsp:spPr>
        <a:xfrm rot="5400000">
          <a:off x="9298268" y="2959681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275474"/>
                <a:satOff val="-10845"/>
                <a:lumOff val="2158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275474"/>
                <a:satOff val="-10845"/>
                <a:lumOff val="2158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275474"/>
                <a:satOff val="-10845"/>
                <a:lumOff val="2158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006E60-81FC-4875-B28D-4E1326F5DC63}">
      <dsp:nvSpPr>
        <dsp:cNvPr id="0" name=""/>
        <dsp:cNvSpPr/>
      </dsp:nvSpPr>
      <dsp:spPr>
        <a:xfrm>
          <a:off x="7804926" y="3164649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291.990,00 EUR</a:t>
          </a:r>
        </a:p>
      </dsp:txBody>
      <dsp:txXfrm>
        <a:off x="7827796" y="3187519"/>
        <a:ext cx="3077589" cy="735092"/>
      </dsp:txXfrm>
    </dsp:sp>
    <dsp:sp modelId="{7416A06D-8BBE-4C37-ACD8-87D9AC54918F}">
      <dsp:nvSpPr>
        <dsp:cNvPr id="0" name=""/>
        <dsp:cNvSpPr/>
      </dsp:nvSpPr>
      <dsp:spPr>
        <a:xfrm rot="5400000">
          <a:off x="9298268" y="4013804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298431"/>
                <a:satOff val="-11749"/>
                <a:lumOff val="233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298431"/>
                <a:satOff val="-11749"/>
                <a:lumOff val="233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298431"/>
                <a:satOff val="-11749"/>
                <a:lumOff val="233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ACEA75-5D56-47C1-A840-D446BC21DE05}">
      <dsp:nvSpPr>
        <dsp:cNvPr id="0" name=""/>
        <dsp:cNvSpPr/>
      </dsp:nvSpPr>
      <dsp:spPr>
        <a:xfrm>
          <a:off x="8258309" y="4218773"/>
          <a:ext cx="2216564" cy="26778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+4.270.010,00 EUR</a:t>
          </a:r>
        </a:p>
      </dsp:txBody>
      <dsp:txXfrm>
        <a:off x="8266152" y="4226616"/>
        <a:ext cx="2200878" cy="252100"/>
      </dsp:txXfrm>
    </dsp:sp>
    <dsp:sp modelId="{B1A1C911-17C4-40A7-BF6B-4C5DFDF9F274}">
      <dsp:nvSpPr>
        <dsp:cNvPr id="0" name=""/>
        <dsp:cNvSpPr/>
      </dsp:nvSpPr>
      <dsp:spPr>
        <a:xfrm rot="5400000">
          <a:off x="9298268" y="4554882"/>
          <a:ext cx="136645" cy="13664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321387"/>
                <a:satOff val="-12653"/>
                <a:lumOff val="251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90000"/>
                <a:hueOff val="321387"/>
                <a:satOff val="-12653"/>
                <a:lumOff val="251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90000"/>
                <a:hueOff val="321387"/>
                <a:satOff val="-12653"/>
                <a:lumOff val="251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258192B-D980-4906-9436-5A1BA6A5FAEC}">
      <dsp:nvSpPr>
        <dsp:cNvPr id="0" name=""/>
        <dsp:cNvSpPr/>
      </dsp:nvSpPr>
      <dsp:spPr>
        <a:xfrm>
          <a:off x="7804926" y="4759850"/>
          <a:ext cx="3123329" cy="78083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4.562.000,00 EUR </a:t>
          </a:r>
          <a:endParaRPr lang="hr-HR" sz="1300" kern="1200" dirty="0"/>
        </a:p>
      </dsp:txBody>
      <dsp:txXfrm>
        <a:off x="7827796" y="4782720"/>
        <a:ext cx="3077589" cy="7350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FE6D3-5535-45C2-800A-9BA0E0B60308}">
      <dsp:nvSpPr>
        <dsp:cNvPr id="0" name=""/>
        <dsp:cNvSpPr/>
      </dsp:nvSpPr>
      <dsp:spPr>
        <a:xfrm>
          <a:off x="905722" y="570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 POSLOVANJA</a:t>
          </a:r>
        </a:p>
      </dsp:txBody>
      <dsp:txXfrm>
        <a:off x="927026" y="21874"/>
        <a:ext cx="2866872" cy="684762"/>
      </dsp:txXfrm>
    </dsp:sp>
    <dsp:sp modelId="{9CA3B7C3-F4E5-4CBA-A4D0-5C56A99BCA9B}">
      <dsp:nvSpPr>
        <dsp:cNvPr id="0" name=""/>
        <dsp:cNvSpPr/>
      </dsp:nvSpPr>
      <dsp:spPr>
        <a:xfrm rot="5400000">
          <a:off x="2296817" y="791585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26157-CB93-4D85-9A1E-B40DA1F92640}">
      <dsp:nvSpPr>
        <dsp:cNvPr id="0" name=""/>
        <dsp:cNvSpPr/>
      </dsp:nvSpPr>
      <dsp:spPr>
        <a:xfrm>
          <a:off x="905722" y="982520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Rashodi za zaposlene, materijalni rashodi, financijski rashodi, subvencije, pomoći unutar opće države, naknade građanima i kućanstvima na temelju osiguranja i drugih naknada, ostali rashodi</a:t>
          </a:r>
        </a:p>
      </dsp:txBody>
      <dsp:txXfrm>
        <a:off x="927026" y="1003824"/>
        <a:ext cx="2866872" cy="684762"/>
      </dsp:txXfrm>
    </dsp:sp>
    <dsp:sp modelId="{01CE8267-4E9E-4C4C-88B8-3E899F1F0922}">
      <dsp:nvSpPr>
        <dsp:cNvPr id="0" name=""/>
        <dsp:cNvSpPr/>
      </dsp:nvSpPr>
      <dsp:spPr>
        <a:xfrm rot="5400000">
          <a:off x="2296817" y="1773535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27134"/>
            <a:satOff val="-1084"/>
            <a:lumOff val="25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8D6828-0218-417B-A1BC-5550CE37DA29}">
      <dsp:nvSpPr>
        <dsp:cNvPr id="0" name=""/>
        <dsp:cNvSpPr/>
      </dsp:nvSpPr>
      <dsp:spPr>
        <a:xfrm>
          <a:off x="905722" y="1964469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Primjer: </a:t>
          </a:r>
          <a:r>
            <a:rPr lang="hr-HR" sz="90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plaće, uredski materijal, struja, voda, plin, komunalne usluge, telefon, pošta, bankarske usluge, sufinanciranje cijene vrtića, seminari, namirnice, gorivo, tisak, članarine, pomoć obiteljima i kućanstvima, stipendije…</a:t>
          </a:r>
          <a:endParaRPr lang="hr-HR" sz="900" i="0" kern="1200" dirty="0"/>
        </a:p>
      </dsp:txBody>
      <dsp:txXfrm>
        <a:off x="927026" y="1985773"/>
        <a:ext cx="2866872" cy="684762"/>
      </dsp:txXfrm>
    </dsp:sp>
    <dsp:sp modelId="{4BA13E8C-2C51-431A-BAD1-F6752EA8E889}">
      <dsp:nvSpPr>
        <dsp:cNvPr id="0" name=""/>
        <dsp:cNvSpPr/>
      </dsp:nvSpPr>
      <dsp:spPr>
        <a:xfrm rot="5400000">
          <a:off x="2296817" y="2755484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54267"/>
            <a:satOff val="-2168"/>
            <a:lumOff val="50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9DF4B-16F2-4A32-8FE7-9A8C2CC3D003}">
      <dsp:nvSpPr>
        <dsp:cNvPr id="0" name=""/>
        <dsp:cNvSpPr/>
      </dsp:nvSpPr>
      <dsp:spPr>
        <a:xfrm>
          <a:off x="905722" y="2946419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TEKUĆI PLAN: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2.069.321,00 EUR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7026" y="2967723"/>
        <a:ext cx="2866872" cy="684762"/>
      </dsp:txXfrm>
    </dsp:sp>
    <dsp:sp modelId="{5D4424CB-04A2-4FE7-B7A5-2AFBEFDB0B8A}">
      <dsp:nvSpPr>
        <dsp:cNvPr id="0" name=""/>
        <dsp:cNvSpPr/>
      </dsp:nvSpPr>
      <dsp:spPr>
        <a:xfrm rot="5400000">
          <a:off x="2296817" y="3737434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81401"/>
            <a:satOff val="-3251"/>
            <a:lumOff val="75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EDAA4C-6F2F-4D08-9520-38CFAAB6548D}">
      <dsp:nvSpPr>
        <dsp:cNvPr id="0" name=""/>
        <dsp:cNvSpPr/>
      </dsp:nvSpPr>
      <dsp:spPr>
        <a:xfrm>
          <a:off x="1336616" y="3928369"/>
          <a:ext cx="2047692" cy="32914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+415.432,00 EUR</a:t>
          </a:r>
        </a:p>
      </dsp:txBody>
      <dsp:txXfrm>
        <a:off x="1346256" y="3938009"/>
        <a:ext cx="2028412" cy="309869"/>
      </dsp:txXfrm>
    </dsp:sp>
    <dsp:sp modelId="{69EC63AE-5E21-45DB-A893-5B94F193DA06}">
      <dsp:nvSpPr>
        <dsp:cNvPr id="0" name=""/>
        <dsp:cNvSpPr/>
      </dsp:nvSpPr>
      <dsp:spPr>
        <a:xfrm rot="5578526">
          <a:off x="2268663" y="4333326"/>
          <a:ext cx="151992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108534"/>
            <a:satOff val="-4335"/>
            <a:lumOff val="100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60401-0C8B-4987-A8EB-2A1F8E3FA554}">
      <dsp:nvSpPr>
        <dsp:cNvPr id="0" name=""/>
        <dsp:cNvSpPr/>
      </dsp:nvSpPr>
      <dsp:spPr>
        <a:xfrm>
          <a:off x="863767" y="4536424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/>
            <a:t> </a:t>
          </a: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2.484.753,00 EUR</a:t>
          </a:r>
        </a:p>
      </dsp:txBody>
      <dsp:txXfrm>
        <a:off x="885071" y="4557728"/>
        <a:ext cx="2866872" cy="684762"/>
      </dsp:txXfrm>
    </dsp:sp>
    <dsp:sp modelId="{BFCC1FE9-5418-4CF2-BA19-413AAD574E3B}">
      <dsp:nvSpPr>
        <dsp:cNvPr id="0" name=""/>
        <dsp:cNvSpPr/>
      </dsp:nvSpPr>
      <dsp:spPr>
        <a:xfrm>
          <a:off x="4222529" y="570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 ZA NABAVU NEFINANCIJSKE IMOVINE</a:t>
          </a:r>
        </a:p>
      </dsp:txBody>
      <dsp:txXfrm>
        <a:off x="4243833" y="21874"/>
        <a:ext cx="2866872" cy="684762"/>
      </dsp:txXfrm>
    </dsp:sp>
    <dsp:sp modelId="{C0ED7439-A2D4-4555-8868-4389999203F8}">
      <dsp:nvSpPr>
        <dsp:cNvPr id="0" name=""/>
        <dsp:cNvSpPr/>
      </dsp:nvSpPr>
      <dsp:spPr>
        <a:xfrm rot="5400000">
          <a:off x="5613625" y="791585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135668"/>
            <a:satOff val="-5419"/>
            <a:lumOff val="1256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FE09D-30C8-4C55-8412-63DAC62AAB1B}">
      <dsp:nvSpPr>
        <dsp:cNvPr id="0" name=""/>
        <dsp:cNvSpPr/>
      </dsp:nvSpPr>
      <dsp:spPr>
        <a:xfrm>
          <a:off x="4222529" y="982520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Rashodi za nabavu neproizvedene dugotrajne imovine, rashodi za nabavu proizvedene dugotrajne imovine, rashodi za dodatna ulaganja na nefinancijskoj imovini</a:t>
          </a:r>
        </a:p>
      </dsp:txBody>
      <dsp:txXfrm>
        <a:off x="4243833" y="1003824"/>
        <a:ext cx="2866872" cy="684762"/>
      </dsp:txXfrm>
    </dsp:sp>
    <dsp:sp modelId="{F942D22F-3A72-44D3-811F-E17CC7A281F5}">
      <dsp:nvSpPr>
        <dsp:cNvPr id="0" name=""/>
        <dsp:cNvSpPr/>
      </dsp:nvSpPr>
      <dsp:spPr>
        <a:xfrm rot="5400000">
          <a:off x="5613625" y="1773535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162801"/>
            <a:satOff val="-6503"/>
            <a:lumOff val="150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05D95-F462-4341-9B92-9B7292FB2249}">
      <dsp:nvSpPr>
        <dsp:cNvPr id="0" name=""/>
        <dsp:cNvSpPr/>
      </dsp:nvSpPr>
      <dsp:spPr>
        <a:xfrm>
          <a:off x="4222529" y="1964469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Primjer:</a:t>
          </a: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kupnja opreme, ulaganja na zgradama, opremi, sanacija cesta, klizišta…</a:t>
          </a:r>
        </a:p>
      </dsp:txBody>
      <dsp:txXfrm>
        <a:off x="4243833" y="1985773"/>
        <a:ext cx="2866872" cy="684762"/>
      </dsp:txXfrm>
    </dsp:sp>
    <dsp:sp modelId="{1FC0FDA4-68E3-4321-9972-DF3018F4D921}">
      <dsp:nvSpPr>
        <dsp:cNvPr id="0" name=""/>
        <dsp:cNvSpPr/>
      </dsp:nvSpPr>
      <dsp:spPr>
        <a:xfrm rot="5400000">
          <a:off x="5613625" y="2755484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189935"/>
            <a:satOff val="-7587"/>
            <a:lumOff val="175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F629C-0E67-426A-B277-979FB87F8EC2}">
      <dsp:nvSpPr>
        <dsp:cNvPr id="0" name=""/>
        <dsp:cNvSpPr/>
      </dsp:nvSpPr>
      <dsp:spPr>
        <a:xfrm>
          <a:off x="4222529" y="2946419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3.280.424,00 EUR</a:t>
          </a:r>
        </a:p>
      </dsp:txBody>
      <dsp:txXfrm>
        <a:off x="4243833" y="2967723"/>
        <a:ext cx="2866872" cy="684762"/>
      </dsp:txXfrm>
    </dsp:sp>
    <dsp:sp modelId="{7205AFEC-8CFC-450F-AB7E-2D158C55B130}">
      <dsp:nvSpPr>
        <dsp:cNvPr id="0" name=""/>
        <dsp:cNvSpPr/>
      </dsp:nvSpPr>
      <dsp:spPr>
        <a:xfrm rot="5400000">
          <a:off x="5613625" y="3737434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217068"/>
            <a:satOff val="-8670"/>
            <a:lumOff val="201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C9431-34B4-40D7-8FBF-00A960211CE5}">
      <dsp:nvSpPr>
        <dsp:cNvPr id="0" name=""/>
        <dsp:cNvSpPr/>
      </dsp:nvSpPr>
      <dsp:spPr>
        <a:xfrm>
          <a:off x="4520358" y="3928369"/>
          <a:ext cx="2313822" cy="352905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+11.535.107,00 EUR</a:t>
          </a:r>
        </a:p>
      </dsp:txBody>
      <dsp:txXfrm>
        <a:off x="4530694" y="3938705"/>
        <a:ext cx="2293150" cy="332233"/>
      </dsp:txXfrm>
    </dsp:sp>
    <dsp:sp modelId="{868CCB60-1B22-4CA9-BEB7-6B6D9493B140}">
      <dsp:nvSpPr>
        <dsp:cNvPr id="0" name=""/>
        <dsp:cNvSpPr/>
      </dsp:nvSpPr>
      <dsp:spPr>
        <a:xfrm rot="5400000">
          <a:off x="5613625" y="4344919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244202"/>
            <a:satOff val="-9754"/>
            <a:lumOff val="226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AEAF6A-7094-4375-BE2E-62220B01CF34}">
      <dsp:nvSpPr>
        <dsp:cNvPr id="0" name=""/>
        <dsp:cNvSpPr/>
      </dsp:nvSpPr>
      <dsp:spPr>
        <a:xfrm>
          <a:off x="4222529" y="4535854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/>
            <a:t> </a:t>
          </a: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14.815.531,00 EUR</a:t>
          </a:r>
        </a:p>
      </dsp:txBody>
      <dsp:txXfrm>
        <a:off x="4243833" y="4557158"/>
        <a:ext cx="2866872" cy="684762"/>
      </dsp:txXfrm>
    </dsp:sp>
    <dsp:sp modelId="{08275A0D-BD25-4CF2-B685-8AD3898F5F30}">
      <dsp:nvSpPr>
        <dsp:cNvPr id="0" name=""/>
        <dsp:cNvSpPr/>
      </dsp:nvSpPr>
      <dsp:spPr>
        <a:xfrm>
          <a:off x="7539337" y="570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IZDACI ZA FINANCIJSKU IMOVINU I OTPLATE ZAJMOVA</a:t>
          </a:r>
        </a:p>
      </dsp:txBody>
      <dsp:txXfrm>
        <a:off x="7560641" y="21874"/>
        <a:ext cx="2866872" cy="684762"/>
      </dsp:txXfrm>
    </dsp:sp>
    <dsp:sp modelId="{E06BFD92-EC7D-4F72-BBCF-6E31250B204F}">
      <dsp:nvSpPr>
        <dsp:cNvPr id="0" name=""/>
        <dsp:cNvSpPr/>
      </dsp:nvSpPr>
      <dsp:spPr>
        <a:xfrm rot="5400000">
          <a:off x="8930432" y="791585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271335"/>
            <a:satOff val="-10838"/>
            <a:lumOff val="251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6A632C-7808-4733-BB04-C430FF3268E1}">
      <dsp:nvSpPr>
        <dsp:cNvPr id="0" name=""/>
        <dsp:cNvSpPr/>
      </dsp:nvSpPr>
      <dsp:spPr>
        <a:xfrm>
          <a:off x="7539337" y="982520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Izdaci za otplatu glavnice primljenih kredita i zajmova</a:t>
          </a:r>
        </a:p>
      </dsp:txBody>
      <dsp:txXfrm>
        <a:off x="7560641" y="1003824"/>
        <a:ext cx="2866872" cy="684762"/>
      </dsp:txXfrm>
    </dsp:sp>
    <dsp:sp modelId="{994435E7-8DC7-43F3-8E76-2811950508B4}">
      <dsp:nvSpPr>
        <dsp:cNvPr id="0" name=""/>
        <dsp:cNvSpPr/>
      </dsp:nvSpPr>
      <dsp:spPr>
        <a:xfrm rot="5400000">
          <a:off x="8930432" y="1773535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298469"/>
            <a:satOff val="-11922"/>
            <a:lumOff val="276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F8C76-E91D-4190-9583-6D33CB67D925}">
      <dsp:nvSpPr>
        <dsp:cNvPr id="0" name=""/>
        <dsp:cNvSpPr/>
      </dsp:nvSpPr>
      <dsp:spPr>
        <a:xfrm>
          <a:off x="7539337" y="1964469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Primjer:</a:t>
          </a: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otplata kredita</a:t>
          </a:r>
        </a:p>
      </dsp:txBody>
      <dsp:txXfrm>
        <a:off x="7560641" y="1985773"/>
        <a:ext cx="2866872" cy="684762"/>
      </dsp:txXfrm>
    </dsp:sp>
    <dsp:sp modelId="{9D66823C-E052-4607-AFA8-3B22848163C9}">
      <dsp:nvSpPr>
        <dsp:cNvPr id="0" name=""/>
        <dsp:cNvSpPr/>
      </dsp:nvSpPr>
      <dsp:spPr>
        <a:xfrm rot="5400000">
          <a:off x="8930432" y="2755484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325603"/>
            <a:satOff val="-13005"/>
            <a:lumOff val="301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3EFB83-F44E-4BE0-9B2E-3AE5AE840B97}">
      <dsp:nvSpPr>
        <dsp:cNvPr id="0" name=""/>
        <dsp:cNvSpPr/>
      </dsp:nvSpPr>
      <dsp:spPr>
        <a:xfrm>
          <a:off x="7539337" y="2946419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831.083,00 EUR</a:t>
          </a:r>
        </a:p>
      </dsp:txBody>
      <dsp:txXfrm>
        <a:off x="7560641" y="2967723"/>
        <a:ext cx="2866872" cy="684762"/>
      </dsp:txXfrm>
    </dsp:sp>
    <dsp:sp modelId="{3BC2A58E-A5EA-4593-A9D8-207657A2B227}">
      <dsp:nvSpPr>
        <dsp:cNvPr id="0" name=""/>
        <dsp:cNvSpPr/>
      </dsp:nvSpPr>
      <dsp:spPr>
        <a:xfrm rot="5400000">
          <a:off x="8930432" y="3737434"/>
          <a:ext cx="127289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352736"/>
            <a:satOff val="-14089"/>
            <a:lumOff val="326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33868-B9D8-46B4-BD84-990F546A8FCC}">
      <dsp:nvSpPr>
        <dsp:cNvPr id="0" name=""/>
        <dsp:cNvSpPr/>
      </dsp:nvSpPr>
      <dsp:spPr>
        <a:xfrm>
          <a:off x="7948715" y="3928369"/>
          <a:ext cx="2090723" cy="352818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+3.295.282,00 EUR</a:t>
          </a:r>
        </a:p>
      </dsp:txBody>
      <dsp:txXfrm>
        <a:off x="7959049" y="3938703"/>
        <a:ext cx="2070055" cy="332150"/>
      </dsp:txXfrm>
    </dsp:sp>
    <dsp:sp modelId="{0F08CF31-4C10-4251-B01F-0A8C8F1275EC}">
      <dsp:nvSpPr>
        <dsp:cNvPr id="0" name=""/>
        <dsp:cNvSpPr/>
      </dsp:nvSpPr>
      <dsp:spPr>
        <a:xfrm rot="4980606">
          <a:off x="8985272" y="4323860"/>
          <a:ext cx="86937" cy="1272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shade val="90000"/>
            <a:hueOff val="379870"/>
            <a:satOff val="-15173"/>
            <a:lumOff val="351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238A5-2F90-4BB4-AB05-187348D7FF56}">
      <dsp:nvSpPr>
        <dsp:cNvPr id="0" name=""/>
        <dsp:cNvSpPr/>
      </dsp:nvSpPr>
      <dsp:spPr>
        <a:xfrm>
          <a:off x="7631626" y="4493822"/>
          <a:ext cx="2909480" cy="727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I. IZMJENA: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4.126.365,00 EUR</a:t>
          </a:r>
        </a:p>
      </dsp:txBody>
      <dsp:txXfrm>
        <a:off x="7652930" y="4515126"/>
        <a:ext cx="2866872" cy="684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ED5599-38E0-C39A-B884-7FA82E0B8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25CFA4B-21B3-8E23-2AAD-965CA685B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DFB4C1D-8393-8525-3341-5012697E5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E202226-1E02-9E01-54BC-CEB14042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257C19F-E80D-3C7E-176D-A6B9A877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06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0FA0CB-C412-E039-9891-9840FEB6F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8935E7E-7F15-286F-CA47-224517541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90B9851-D512-A485-1D90-08FA7476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632C64D-1328-2C7B-49B2-F7B1FF1DD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F852EF9-0A13-DA8A-0AA6-1A1CBE312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241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F2B7D146-6B91-2485-40CE-BAE6CF62C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F44620D-DCC2-64C6-DB37-01FC898EB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B584198-B0A9-121A-22BA-680145A29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DD7E3E9-3B19-1F19-26D9-E513C83D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5AFE7C0-5A51-93FB-AA5A-024C4A48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11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277CEF-746F-EF93-7D49-E0A9B7CAA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DA77B72-4066-8896-EA31-0A1373907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74AB250-D9A3-4070-3272-0281A4DE6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9DC709B-A412-92E6-32AC-2EA396A52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0B5E7D4-34AE-D9C7-A173-A43A335D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586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4C853F-D7EB-F0F9-6FEC-33C53A33A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39F7ACA-E874-784E-892A-AA240D846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E61CC10-9EE1-84CB-818E-770AE5D57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EECD191-0BB0-FD11-FB1D-C1DE4085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A3672A7-7C7F-FB54-C4F2-DEEF73E9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170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D06759-074E-730E-B32D-6ED28149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3D5CF0-9493-9D3D-AEFD-10D57325EE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5EBB35C-4CA1-41D8-D8A9-90DC149C4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E487BBC-D3BA-523F-1AD4-8A672EF3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19023DB-D248-CFB0-8774-91C5A749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B382D4A-B0AF-1DC9-CD2D-561548C2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819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1EA318-CE1E-165E-1EAA-94E9B00F2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432566A-08CB-364C-43B9-7E818AA46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2EBD71E-EF61-969F-44BF-C148DBD38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9E722FA0-8B5B-1CC4-9CC9-92C098528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72D78DF-19BC-C63B-9252-98CFB7C184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EB853D2D-4476-0E98-F2A4-00A54F105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84E302A-F30F-5E00-FFCC-71922B467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C5FFC354-0FBA-8EC0-7239-821CC1C1B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078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0409F1-96E5-8D1F-7F21-25544BFCB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264436AC-3318-ABD5-30A2-BD839682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01BBD242-47A0-035D-967B-2ABC0B14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8B5262E-642B-F1C4-8A31-D2663109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716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BDD038B-FE6A-EEC8-68E4-BB7EBDC1C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D276E6FA-9CE7-2BDE-73A4-39DCB6BD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ADD5CFA-27A5-7927-9E08-E86AF94A1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761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07D8F4-9269-879A-B9A2-C6D2F358E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7554CC9-3307-150C-3414-FACABBA5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FA7DD21-4E26-1BA0-DD07-2451DD486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15BE415-E525-17BC-9018-8BF68D3D5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916322F-1810-3219-9F23-F5468B5A4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FFDA8A2-B697-B42D-E5F3-E683C207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319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BAC1C8-4FDC-E986-A66E-21FFE5C6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8B736621-4F38-1BFA-DBC5-52B8E7E51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99ED58A-274E-EC78-D752-29D192381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50E5ED0-22BA-FEB9-3BB6-1A6DB2A3A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C9D2427-20E8-C485-C175-5C4CFA7C2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A49FC36-2160-A465-C0ED-A3A5A0E88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61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C06069C-BDF3-AD09-7970-3D4B16458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DC2A9B6-CAD4-4D19-A15F-83DB86CA9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2622952-41EE-3EC0-A243-EF3DE807E6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E2370-6641-4336-B786-ADB78F8ADB4C}" type="datetimeFigureOut">
              <a:rPr lang="hr-HR" smtClean="0"/>
              <a:t>14.03.2023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EA211E3-EDAC-7B46-04AD-4BF9E2222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17C117-2679-0D44-7D2B-45F173896B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9B552-C35E-4CC8-81C2-574019AFAB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837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mailto:racunovodstvo@gornjastubica.h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2B246B-F8A0-AB0B-77CE-4ED8ECA3D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394" y="186432"/>
            <a:ext cx="10188606" cy="1171852"/>
          </a:xfrm>
        </p:spPr>
        <p:txBody>
          <a:bodyPr>
            <a:normAutofit/>
          </a:bodyPr>
          <a:lstStyle/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OPĆINA GORNJA STUBICA</a:t>
            </a:r>
            <a:b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C35D53A-A10B-1925-01B3-52C8C8793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68073"/>
            <a:ext cx="9144000" cy="4639112"/>
          </a:xfrm>
        </p:spPr>
        <p:txBody>
          <a:bodyPr>
            <a:normAutofit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VODIČ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GRAĐANE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IZMJENA I DOPUNA PRORAČUNA ZA 2023. GODINU</a:t>
            </a:r>
          </a:p>
          <a:p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Gornja Stubica, ožujak 2023.</a:t>
            </a:r>
          </a:p>
          <a:p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5C2F424-2A36-2C0E-7FDD-74CB971205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830" y="0"/>
            <a:ext cx="876300" cy="876300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C38ABAAF-A5F2-A577-0B36-48B83D3EA1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638" y="2508307"/>
            <a:ext cx="4630724" cy="255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8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366D48-FC1F-FD57-D24A-537B1E0C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272" y="365125"/>
            <a:ext cx="10865528" cy="877749"/>
          </a:xfrm>
        </p:spPr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Primici od financijske imovine i zaduženja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AC07E0-DADA-E5CE-0FA7-10DF783EE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683"/>
            <a:ext cx="10515600" cy="4868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6"/>
                </a:solidFill>
              </a:rPr>
              <a:t>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84-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Primici od zaduživanja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primitaka od zaduživanja u iznosu od 4.270.010,00 EUR u odnosu na tekući plan.</a:t>
            </a:r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Najvažnije izmjene:</a:t>
            </a: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planu je kratkoročno zaduženje kod PBZ-a u iznosu od 3.220.000,00 EUR-a zbog mogućnosti kašnjenja u uplati sredstava i obvezi plaćanja obveze prema izvođačima radova- EU projekti FSEU (sanacija klizišta i cesta- posljedica potresa).</a:t>
            </a: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planu je dugoročni kredit kod HBOR-a u iznosu od 1.250.000,00 EUR za asfaltiranje nerazvrstanih cesta na području Općine i izgradnju nogostupa u ulici Tituša Brezovačkog, NC 1-023.</a:t>
            </a: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solidFill>
                <a:schemeClr val="accent6"/>
              </a:solidFill>
            </a:endParaRP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CB437E3D-0107-CF70-C2C8-10E346636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008" y="365125"/>
            <a:ext cx="1613016" cy="130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587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F1B82D-261A-AF29-CAAF-485EABE73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562"/>
          </a:xfrm>
        </p:spPr>
        <p:txBody>
          <a:bodyPr>
            <a:normAutofit fontScale="90000"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Rashodi za 2023. godinu- I. izmjena i dopuna proračuna za 2023.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4C05F769-EBE7-B3AC-B1E6-57F916017B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927438"/>
              </p:ext>
            </p:extLst>
          </p:nvPr>
        </p:nvGraphicFramePr>
        <p:xfrm>
          <a:off x="248575" y="1163638"/>
          <a:ext cx="11354540" cy="5263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969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41CC57-35DB-CD11-9E1E-AAB25681B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I. Izmjene i dopune rashoda za 2023.godinu-značajne promjene (1)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9B35158-34B5-AD6F-0723-C299CDE3F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rashoda za zaposlene zbog planiranog zapošljavanja komunalnog redara, zbog isplata jubilarnih nagrada za 20 godina i 5 godina i zbog novih odredbi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Zakona o izmjenama i dopunama Zakona o porezu na dohodak (Narodne novine, broj 151/22) 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materijalnih rashoda: rashodi za materijal i energiju, materijal za tekuće i investicijsko održavanje zbog sve većih inflacija cijena u 2023. godini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intelektualnih i osobnih usluga zbog planiranih EU projekata. Povećane su stavke ostalih intelektualnih usluga (izrada projektnih prijedloga, priprema dokumentacije, upravljanje projektom, javna nabava)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financijskih rashoda zbog kamata za primljene kredita- kratkoročni i dugoročni krediti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rashoda za sufinanciranje privatnih dječjih vrtića zbog poskupljenja cijene smještaja djece u privatnim dječjim vrtićima</a:t>
            </a:r>
          </a:p>
          <a:p>
            <a:pPr marL="0" indent="0">
              <a:buNone/>
            </a:pP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6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41CC57-35DB-CD11-9E1E-AAB25681B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I. Izmjene i dopune troškova za 2023.godinu-značajne promjene (2)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9B35158-34B5-AD6F-0723-C299CDE3F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362" y="1690688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rashoda za sufinanciranje nabave školskih knjiga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rashoda za sufinanciranje prijevoza autobusom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smanjenje rashoda za sufinanciranje školske kuhinje- sredstva za </a:t>
            </a:r>
          </a:p>
          <a:p>
            <a:pPr marL="0" indent="0">
              <a:buNone/>
            </a:pP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financiranje školske kuhinje osigurana su u državnom proračunu RH </a:t>
            </a:r>
          </a:p>
          <a:p>
            <a:pPr marL="0" indent="0">
              <a:buNone/>
            </a:pP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rashoda za financiranje redovne djelatnosti Sportske zajednice Općine Gornja Stubica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29354C7A-363A-D707-B391-4011A3C2E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758" y="1755098"/>
            <a:ext cx="2609317" cy="157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023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41CC57-35DB-CD11-9E1E-AAB25681B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I. Izmjene i dopune troškova za 2023.godinu-značajne promjene (3)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9B35158-34B5-AD6F-0723-C299CDE3F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povećanje troškova rashoda za nabavu proizvedene dugotrajne imovine:</a:t>
            </a:r>
          </a:p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nadzor nad radovima- Spomen 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hiža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Rudolfa 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Perešina</a:t>
            </a: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projektno-tehničku dokumentaciju- Spomen 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hiža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Rudolfa 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Perešina</a:t>
            </a: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sanaciju nerazvrstanih cesta na području Općine, projektno tehnička dokumentacija, stručni nadzor radova  (EU projekti)</a:t>
            </a:r>
          </a:p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sanaciju klizišta, stručni nadzor radova, projektiranje (EU projekti)</a:t>
            </a:r>
          </a:p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izgradnju nogostupa- ulica Tituša Brezovačkog, NC 1-023</a:t>
            </a:r>
          </a:p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projektnu dokumentaciju- Lovačka ulica, NC 1-048</a:t>
            </a:r>
          </a:p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asfaltiranje cesta na području </a:t>
            </a:r>
            <a:r>
              <a:rPr lang="hr-HR" sz="2000">
                <a:latin typeface="Times New Roman" panose="02020603050405020304" pitchFamily="18" charset="0"/>
                <a:cs typeface="Times New Roman" panose="02020603050405020304" pitchFamily="18" charset="0"/>
              </a:rPr>
              <a:t>Općine …</a:t>
            </a: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892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E8AEE4-A7FD-9D35-9215-8774E93CE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903"/>
          </a:xfrm>
        </p:spPr>
        <p:txBody>
          <a:bodyPr>
            <a:normAutofit/>
          </a:bodyPr>
          <a:lstStyle/>
          <a:p>
            <a:pPr algn="ctr"/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pažnji!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8A45253-7FB7-C4C6-D791-4E0276ECE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587" y="149845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Kontakt podaci:</a:t>
            </a:r>
          </a:p>
          <a:p>
            <a:pPr marL="0" indent="0">
              <a:buNone/>
            </a:pPr>
            <a:r>
              <a:rPr lang="sv-SE" sz="1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Općina Gornja Stubica</a:t>
            </a:r>
            <a:br>
              <a:rPr lang="sv-S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Trg Svetog Jurja 2, 49245 Gornja Stubica</a:t>
            </a:r>
            <a:endParaRPr lang="hr-HR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049/289-687</a:t>
            </a:r>
          </a:p>
          <a:p>
            <a:pPr marL="0" indent="0">
              <a:buNone/>
            </a:pP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racunovodstvo@gornjastubica.hr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Smajlići">
            <a:extLst>
              <a:ext uri="{FF2B5EF4-FFF2-40B4-BE49-F238E27FC236}">
                <a16:creationId xmlns:a16="http://schemas.microsoft.com/office/drawing/2014/main" id="{0C939D76-0B22-C8B5-B298-0DBDF91AB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825" y="203026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91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F808A4-F9BC-3234-1464-91F1AF90C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2" y="365125"/>
            <a:ext cx="10750118" cy="1325563"/>
          </a:xfrm>
        </p:spPr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Što je proračun?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84C4EE8-971A-F821-0354-8D1FE1C8F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3" y="1571349"/>
            <a:ext cx="10830017" cy="3961088"/>
          </a:xfrm>
        </p:spPr>
        <p:txBody>
          <a:bodyPr>
            <a:normAutofit fontScale="85000" lnSpcReduction="20000"/>
          </a:bodyPr>
          <a:lstStyle/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Proračun je temeljni financijsko-planski akt kojim se procjenjuju prihodi i primici te utvrđuju rashodi i izdaci jedinice lokalne i područne (regionalne) samouprave za jednu proračunsku godinu.</a:t>
            </a: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hr-H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Proračun nije statičan akt već se sukladno Zakonu može mijenjati tijekom godine. Takva promjena naziva se rebalans Proračuna, odnosno izmjene i dopune proračuna.</a:t>
            </a: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 propisi vezani uz Proračun regulirani su Zakonom o proračunu (Narodne novine broj 144/21).</a:t>
            </a:r>
          </a:p>
          <a:p>
            <a:pPr marL="0" indent="0" algn="just">
              <a:buClr>
                <a:schemeClr val="accent6"/>
              </a:buClr>
              <a:buNone/>
            </a:pP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Općina Gornja Stubica ima jednog proračunskog korisnika, Dječji vrtić Jurek, s kojem konsolidira, odnosno spaja Proračun u jedinstvenu cjelinu.</a:t>
            </a: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951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64817D-BE30-1C68-5AA4-2EED7541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Struktura proračuna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EE3A8485-5400-0117-1214-7C94FA668C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269245"/>
              </p:ext>
            </p:extLst>
          </p:nvPr>
        </p:nvGraphicFramePr>
        <p:xfrm>
          <a:off x="838200" y="1757779"/>
          <a:ext cx="10515600" cy="4421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631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CE12FC-D94F-C4B9-F8BD-CB5529E41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Opći dio proračuna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25D8D0F-71FF-EFF7-044D-DF5ED7BA8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527"/>
            <a:ext cx="10515600" cy="398743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6"/>
                </a:solidFill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Opći dio proračuna sastoji se od računa prihoda i rashoda i računa financiranja.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Račun prihoda i rashoda prikazuje godišnje priljeve sredstava na žiro račun, zaradu, prihode Općine i godišnje odljeve sredstava na žiro račun, troškove, rashode Općine.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Račun financiranja prikazuje višak sredstava- kada su prihodi veći od rashoda ili manjak sredstava- kada su rashodi veći od prihoda.</a:t>
            </a: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91D6EEC0-D4F1-2154-DCF9-31FA89CE2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587" y="681037"/>
            <a:ext cx="2626542" cy="144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1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5FEB47-91C7-50C8-641B-72F7F7BC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Posebni dio proračuna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902DE9E-7909-8160-91FC-FDB40EA3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hr-HR" dirty="0">
              <a:solidFill>
                <a:schemeClr val="accent6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6"/>
                </a:solidFill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Posebni dio proračuna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sastoji se od plana rashoda i izdataka Općine i proračunskog korisnika, a koji su raspoređeni u tekuće i razvojne programe za tekuću proračunsku godinu.</a:t>
            </a: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384C20B4-6E5B-E946-FE66-ED08150B7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850" y="4001294"/>
            <a:ext cx="2121762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0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C3C666-F8A0-03A5-2657-82B8DAE7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2351"/>
          </a:xfrm>
        </p:spPr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Prihodi i primici, rashodi i izdaci- 2023. godina</a:t>
            </a:r>
          </a:p>
        </p:txBody>
      </p:sp>
      <p:graphicFrame>
        <p:nvGraphicFramePr>
          <p:cNvPr id="8" name="Rezervirano mjesto sadržaja 7">
            <a:extLst>
              <a:ext uri="{FF2B5EF4-FFF2-40B4-BE49-F238E27FC236}">
                <a16:creationId xmlns:a16="http://schemas.microsoft.com/office/drawing/2014/main" id="{A6416349-ADD6-6F96-61FF-1F041687A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896508"/>
              </p:ext>
            </p:extLst>
          </p:nvPr>
        </p:nvGraphicFramePr>
        <p:xfrm>
          <a:off x="838200" y="1850790"/>
          <a:ext cx="10671496" cy="4440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0057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A4EE06-EE6C-ECD7-3544-26F9D59F8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Raspoloživa sredstva iz prethodne godine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98403A6-FA02-76BD-A7AC-81B04FBF6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6"/>
                </a:solidFill>
              </a:rPr>
              <a:t>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Prema podacima iz konsolidiranog financijskog izvještaja od 01.01.2022.-31.12.2022. godine raspoloživa sredstva iz 2022. godine (prethodne godine) iznose:</a:t>
            </a:r>
          </a:p>
          <a:p>
            <a:pPr marL="0" indent="0" algn="ctr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185.591 EUR.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ADDEA26E-0B51-AC36-04E9-137461357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695" y="3531765"/>
            <a:ext cx="4326360" cy="229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2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7C4C79-1DB8-6EF0-A5DD-BEC61E336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4786"/>
          </a:xfrm>
        </p:spPr>
        <p:txBody>
          <a:bodyPr>
            <a:normAutofit fontScale="90000"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Prihodi 2023. godina- I. izmjena i dopuna plana za 2023. (1)</a:t>
            </a:r>
          </a:p>
        </p:txBody>
      </p:sp>
      <p:graphicFrame>
        <p:nvGraphicFramePr>
          <p:cNvPr id="9" name="Rezervirano mjesto sadržaja 8">
            <a:extLst>
              <a:ext uri="{FF2B5EF4-FFF2-40B4-BE49-F238E27FC236}">
                <a16:creationId xmlns:a16="http://schemas.microsoft.com/office/drawing/2014/main" id="{85C0AF6F-7DE2-690D-DBDF-DD624D993C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613360"/>
              </p:ext>
            </p:extLst>
          </p:nvPr>
        </p:nvGraphicFramePr>
        <p:xfrm>
          <a:off x="186431" y="949913"/>
          <a:ext cx="11611992" cy="5542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30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122901-1609-60CE-48B6-953C172F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2"/>
            <a:ext cx="10515600" cy="568172"/>
          </a:xfrm>
        </p:spPr>
        <p:txBody>
          <a:bodyPr>
            <a:normAutofit fontScale="90000"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Prihodi 2023. godina- I. izmjena i dopuna plana za 2023. (2)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1C935C87-1C5E-EEC9-374E-F344072BF3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817372"/>
              </p:ext>
            </p:extLst>
          </p:nvPr>
        </p:nvGraphicFramePr>
        <p:xfrm>
          <a:off x="337352" y="941034"/>
          <a:ext cx="11449180" cy="578412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565069">
                  <a:extLst>
                    <a:ext uri="{9D8B030D-6E8A-4147-A177-3AD203B41FA5}">
                      <a16:colId xmlns:a16="http://schemas.microsoft.com/office/drawing/2014/main" val="4037442129"/>
                    </a:ext>
                  </a:extLst>
                </a:gridCol>
                <a:gridCol w="3978168">
                  <a:extLst>
                    <a:ext uri="{9D8B030D-6E8A-4147-A177-3AD203B41FA5}">
                      <a16:colId xmlns:a16="http://schemas.microsoft.com/office/drawing/2014/main" val="1343706675"/>
                    </a:ext>
                  </a:extLst>
                </a:gridCol>
                <a:gridCol w="3905943">
                  <a:extLst>
                    <a:ext uri="{9D8B030D-6E8A-4147-A177-3AD203B41FA5}">
                      <a16:colId xmlns:a16="http://schemas.microsoft.com/office/drawing/2014/main" val="4122757427"/>
                    </a:ext>
                  </a:extLst>
                </a:gridCol>
              </a:tblGrid>
              <a:tr h="342453">
                <a:tc>
                  <a:txBody>
                    <a:bodyPr/>
                    <a:lstStyle/>
                    <a:p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Konto i naziv konta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Smanjenje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Povećanje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697510"/>
                  </a:ext>
                </a:extLst>
              </a:tr>
              <a:tr h="642099">
                <a:tc>
                  <a:txBody>
                    <a:bodyPr/>
                    <a:lstStyle/>
                    <a:p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61-Prihodi od poreza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hr-H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Povećanje prihoda od poreza za 576.626,00 EUR na temelju pozitivnih procjena uplate prihoda na račun Općine.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586108"/>
                  </a:ext>
                </a:extLst>
              </a:tr>
              <a:tr h="2126062">
                <a:tc>
                  <a:txBody>
                    <a:bodyPr/>
                    <a:lstStyle/>
                    <a:p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63-Pomoći iz inozemstava (darovnice) i od subjekata unutar općeg proračuna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Nema promjena.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Povećanje pomoći za 10.319.660,00 EUR. Najveće povećanje prihoda očekuje se na temelju raspisanih natječaja iz Fonda solidarnosti Europske unije: „Vraćanje u ispravno radno stanje infrastrukture i pogona u području prijevoza oštećenih u potresu na području Krapinsko-zagorske županije”- FSEU.KZŽ.02/27 i „Hitno obnavljanje pogođenih prirodnih područja kako bi se izbjegli neposredni učinci erozije tla”- FSEU.2022.MINGOR.02.016.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3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hr-HR" sz="13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503112"/>
                  </a:ext>
                </a:extLst>
              </a:tr>
              <a:tr h="693962">
                <a:tc>
                  <a:txBody>
                    <a:bodyPr/>
                    <a:lstStyle/>
                    <a:p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64-Prihodi od imovine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Nema promjena.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Nema promjena.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706207"/>
                  </a:ext>
                </a:extLst>
              </a:tr>
              <a:tr h="1198586">
                <a:tc>
                  <a:txBody>
                    <a:bodyPr/>
                    <a:lstStyle/>
                    <a:p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65-Prihodi od upravnih i administrativnih pristojbi, pristojbi po posebnim propisima i naknade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Povećanje prihoda za 79.525,00 EUR. Na području Općine Gornja Stubica u tijeku je izmjera objekata radi revidiranja baze korisnika komunalne naknade. I. izmjenom i dopunom plana za 2023. očekuje se i povećanje uplate prihoda od grobnih naknada i prihoda vodovoda.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297297"/>
                  </a:ext>
                </a:extLst>
              </a:tr>
              <a:tr h="456604">
                <a:tc>
                  <a:txBody>
                    <a:bodyPr/>
                    <a:lstStyle/>
                    <a:p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72-Prihodi od prodaje proizvedene dugotrajne imovine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Nema promjena.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Nema promjena.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813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028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1391</Words>
  <Application>Microsoft Office PowerPoint</Application>
  <PresentationFormat>Široki zaslon</PresentationFormat>
  <Paragraphs>157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Tema sustava Office</vt:lpstr>
      <vt:lpstr>OPĆINA GORNJA STUBICA  </vt:lpstr>
      <vt:lpstr>1. Što je proračun?</vt:lpstr>
      <vt:lpstr>2. Struktura proračuna</vt:lpstr>
      <vt:lpstr>3. Opći dio proračuna</vt:lpstr>
      <vt:lpstr>4. Posebni dio proračuna</vt:lpstr>
      <vt:lpstr>5. Prihodi i primici, rashodi i izdaci- 2023. godina</vt:lpstr>
      <vt:lpstr>6. Raspoloživa sredstva iz prethodne godine</vt:lpstr>
      <vt:lpstr>7. Prihodi 2023. godina- I. izmjena i dopuna plana za 2023. (1)</vt:lpstr>
      <vt:lpstr>8. Prihodi 2023. godina- I. izmjena i dopuna plana za 2023. (2)</vt:lpstr>
      <vt:lpstr>9. Primici od financijske imovine i zaduženja</vt:lpstr>
      <vt:lpstr>10. Rashodi za 2023. godinu- I. izmjena i dopuna proračuna za 2023.</vt:lpstr>
      <vt:lpstr>11. I. Izmjene i dopune rashoda za 2023.godinu-značajne promjene (1)</vt:lpstr>
      <vt:lpstr>12. I. Izmjene i dopune troškova za 2023.godinu-značajne promjene (2)</vt:lpstr>
      <vt:lpstr>13. I. Izmjene i dopune troškova za 2023.godinu-značajne promjene (3)</vt:lpstr>
      <vt:lpstr>Hvala na pažnji!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OPĆINA GORNJA STUBICA</dc:title>
  <dc:creator>nina.salar@gmail.com</dc:creator>
  <cp:lastModifiedBy>Durda</cp:lastModifiedBy>
  <cp:revision>54</cp:revision>
  <dcterms:created xsi:type="dcterms:W3CDTF">2022-12-04T15:50:50Z</dcterms:created>
  <dcterms:modified xsi:type="dcterms:W3CDTF">2023-03-14T08:15:27Z</dcterms:modified>
</cp:coreProperties>
</file>